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77" r:id="rId5"/>
    <p:sldId id="3233" r:id="rId6"/>
    <p:sldId id="3239" r:id="rId7"/>
    <p:sldId id="3241"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澤田 京樹(sawata-atsuki)" initials="澤田" lastIdx="1" clrIdx="0">
    <p:extLst>
      <p:ext uri="{19B8F6BF-5375-455C-9EA6-DF929625EA0E}">
        <p15:presenceInfo xmlns:p15="http://schemas.microsoft.com/office/powerpoint/2012/main" userId="S-1-5-21-4175116151-3849908774-3845857867-384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3B3"/>
    <a:srgbClr val="E51D37"/>
    <a:srgbClr val="1B562A"/>
    <a:srgbClr val="8EBAE2"/>
    <a:srgbClr val="FFE99D"/>
    <a:srgbClr val="EC7C7C"/>
    <a:srgbClr val="1F1513"/>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2DEBE-A766-4F5D-BA25-9F3C2AC4D92A}" v="124" dt="2024-08-15T05:57:52.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9" autoAdjust="0"/>
    <p:restoredTop sz="94660"/>
  </p:normalViewPr>
  <p:slideViewPr>
    <p:cSldViewPr snapToGrid="0" showGuides="1">
      <p:cViewPr varScale="1">
        <p:scale>
          <a:sx n="69" d="100"/>
          <a:sy n="69" d="100"/>
        </p:scale>
        <p:origin x="7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河 省吾(matsukawa-shougo.yi6)" userId="d76b8180-42b9-46fa-a59b-e3978259e68a" providerId="ADAL" clId="{B81278E7-A2B5-401C-93D1-587C30BC8BF7}"/>
    <pc:docChg chg="undo custSel modSld">
      <pc:chgData name="松河 省吾(matsukawa-shougo.yi6)" userId="d76b8180-42b9-46fa-a59b-e3978259e68a" providerId="ADAL" clId="{B81278E7-A2B5-401C-93D1-587C30BC8BF7}" dt="2023-08-08T04:33:31.767" v="518" actId="20577"/>
      <pc:docMkLst>
        <pc:docMk/>
      </pc:docMkLst>
      <pc:sldChg chg="modSp mod">
        <pc:chgData name="松河 省吾(matsukawa-shougo.yi6)" userId="d76b8180-42b9-46fa-a59b-e3978259e68a" providerId="ADAL" clId="{B81278E7-A2B5-401C-93D1-587C30BC8BF7}" dt="2023-08-08T04:33:31.767" v="518" actId="20577"/>
        <pc:sldMkLst>
          <pc:docMk/>
          <pc:sldMk cId="1530451932" sldId="277"/>
        </pc:sldMkLst>
        <pc:spChg chg="mod">
          <ac:chgData name="松河 省吾(matsukawa-shougo.yi6)" userId="d76b8180-42b9-46fa-a59b-e3978259e68a" providerId="ADAL" clId="{B81278E7-A2B5-401C-93D1-587C30BC8BF7}" dt="2023-08-08T04:33:31.767" v="518" actId="20577"/>
          <ac:spMkLst>
            <pc:docMk/>
            <pc:sldMk cId="1530451932" sldId="277"/>
            <ac:spMk id="6" creationId="{09828238-C931-8226-0132-23877D1E652C}"/>
          </ac:spMkLst>
        </pc:spChg>
      </pc:sldChg>
    </pc:docChg>
  </pc:docChgLst>
  <pc:docChgLst>
    <pc:chgData name="松河 省吾(matsukawa-shougo.yi6)" userId="d76b8180-42b9-46fa-a59b-e3978259e68a" providerId="ADAL" clId="{0D550512-0106-468D-8C41-72293AED7023}"/>
    <pc:docChg chg="custSel addSld modSld">
      <pc:chgData name="松河 省吾(matsukawa-shougo.yi6)" userId="d76b8180-42b9-46fa-a59b-e3978259e68a" providerId="ADAL" clId="{0D550512-0106-468D-8C41-72293AED7023}" dt="2023-08-30T05:53:01.497" v="165"/>
      <pc:docMkLst>
        <pc:docMk/>
      </pc:docMkLst>
      <pc:sldChg chg="addSp delSp modSp mod">
        <pc:chgData name="松河 省吾(matsukawa-shougo.yi6)" userId="d76b8180-42b9-46fa-a59b-e3978259e68a" providerId="ADAL" clId="{0D550512-0106-468D-8C41-72293AED7023}" dt="2023-08-30T05:45:35.383" v="11"/>
        <pc:sldMkLst>
          <pc:docMk/>
          <pc:sldMk cId="86619753" sldId="279"/>
        </pc:sldMkLst>
        <pc:spChg chg="add del mod">
          <ac:chgData name="松河 省吾(matsukawa-shougo.yi6)" userId="d76b8180-42b9-46fa-a59b-e3978259e68a" providerId="ADAL" clId="{0D550512-0106-468D-8C41-72293AED7023}" dt="2023-08-30T05:45:35.188" v="10" actId="478"/>
          <ac:spMkLst>
            <pc:docMk/>
            <pc:sldMk cId="86619753" sldId="279"/>
            <ac:spMk id="3" creationId="{20751C22-CBD1-AE3E-C676-2A68BCFF6A72}"/>
          </ac:spMkLst>
        </pc:spChg>
        <pc:spChg chg="add mod">
          <ac:chgData name="松河 省吾(matsukawa-shougo.yi6)" userId="d76b8180-42b9-46fa-a59b-e3978259e68a" providerId="ADAL" clId="{0D550512-0106-468D-8C41-72293AED7023}" dt="2023-08-30T05:45:35.383" v="11"/>
          <ac:spMkLst>
            <pc:docMk/>
            <pc:sldMk cId="86619753" sldId="279"/>
            <ac:spMk id="4" creationId="{FA047116-C4C4-6C4A-D7C5-F25EB2929BBC}"/>
          </ac:spMkLst>
        </pc:spChg>
      </pc:sldChg>
      <pc:sldChg chg="addSp delSp modSp mod">
        <pc:chgData name="松河 省吾(matsukawa-shougo.yi6)" userId="d76b8180-42b9-46fa-a59b-e3978259e68a" providerId="ADAL" clId="{0D550512-0106-468D-8C41-72293AED7023}" dt="2023-08-30T05:45:39.311" v="13"/>
        <pc:sldMkLst>
          <pc:docMk/>
          <pc:sldMk cId="1085617897" sldId="280"/>
        </pc:sldMkLst>
        <pc:spChg chg="add del mod">
          <ac:chgData name="松河 省吾(matsukawa-shougo.yi6)" userId="d76b8180-42b9-46fa-a59b-e3978259e68a" providerId="ADAL" clId="{0D550512-0106-468D-8C41-72293AED7023}" dt="2023-08-30T05:45:39.118" v="12" actId="478"/>
          <ac:spMkLst>
            <pc:docMk/>
            <pc:sldMk cId="1085617897" sldId="280"/>
            <ac:spMk id="8" creationId="{20751C22-CBD1-AE3E-C676-2A68BCFF6A72}"/>
          </ac:spMkLst>
        </pc:spChg>
        <pc:spChg chg="add mod">
          <ac:chgData name="松河 省吾(matsukawa-shougo.yi6)" userId="d76b8180-42b9-46fa-a59b-e3978259e68a" providerId="ADAL" clId="{0D550512-0106-468D-8C41-72293AED7023}" dt="2023-08-30T05:45:39.311" v="13"/>
          <ac:spMkLst>
            <pc:docMk/>
            <pc:sldMk cId="1085617897" sldId="280"/>
            <ac:spMk id="10" creationId="{B612229F-5E83-7EB3-B575-E114C7E9466A}"/>
          </ac:spMkLst>
        </pc:spChg>
      </pc:sldChg>
      <pc:sldChg chg="addSp delSp modSp mod">
        <pc:chgData name="松河 省吾(matsukawa-shougo.yi6)" userId="d76b8180-42b9-46fa-a59b-e3978259e68a" providerId="ADAL" clId="{0D550512-0106-468D-8C41-72293AED7023}" dt="2023-08-30T05:45:42.955" v="15"/>
        <pc:sldMkLst>
          <pc:docMk/>
          <pc:sldMk cId="3846187903" sldId="281"/>
        </pc:sldMkLst>
        <pc:spChg chg="add del mod">
          <ac:chgData name="松河 省吾(matsukawa-shougo.yi6)" userId="d76b8180-42b9-46fa-a59b-e3978259e68a" providerId="ADAL" clId="{0D550512-0106-468D-8C41-72293AED7023}" dt="2023-08-30T05:45:42.735" v="14" actId="478"/>
          <ac:spMkLst>
            <pc:docMk/>
            <pc:sldMk cId="3846187903" sldId="281"/>
            <ac:spMk id="3" creationId="{20751C22-CBD1-AE3E-C676-2A68BCFF6A72}"/>
          </ac:spMkLst>
        </pc:spChg>
        <pc:spChg chg="add mod">
          <ac:chgData name="松河 省吾(matsukawa-shougo.yi6)" userId="d76b8180-42b9-46fa-a59b-e3978259e68a" providerId="ADAL" clId="{0D550512-0106-468D-8C41-72293AED7023}" dt="2023-08-30T05:45:42.955" v="15"/>
          <ac:spMkLst>
            <pc:docMk/>
            <pc:sldMk cId="3846187903" sldId="281"/>
            <ac:spMk id="8" creationId="{EB3DA093-2BF4-A91C-1443-435400623FCC}"/>
          </ac:spMkLst>
        </pc:spChg>
      </pc:sldChg>
      <pc:sldChg chg="addSp modSp mod">
        <pc:chgData name="松河 省吾(matsukawa-shougo.yi6)" userId="d76b8180-42b9-46fa-a59b-e3978259e68a" providerId="ADAL" clId="{0D550512-0106-468D-8C41-72293AED7023}" dt="2023-08-30T05:45:31.626" v="9" actId="1076"/>
        <pc:sldMkLst>
          <pc:docMk/>
          <pc:sldMk cId="78968388" sldId="282"/>
        </pc:sldMkLst>
        <pc:spChg chg="add mod">
          <ac:chgData name="松河 省吾(matsukawa-shougo.yi6)" userId="d76b8180-42b9-46fa-a59b-e3978259e68a" providerId="ADAL" clId="{0D550512-0106-468D-8C41-72293AED7023}" dt="2023-08-30T05:45:31.626" v="9" actId="1076"/>
          <ac:spMkLst>
            <pc:docMk/>
            <pc:sldMk cId="78968388" sldId="282"/>
            <ac:spMk id="3" creationId="{20751C22-CBD1-AE3E-C676-2A68BCFF6A72}"/>
          </ac:spMkLst>
        </pc:spChg>
      </pc:sldChg>
      <pc:sldChg chg="addSp modSp add mod">
        <pc:chgData name="松河 省吾(matsukawa-shougo.yi6)" userId="d76b8180-42b9-46fa-a59b-e3978259e68a" providerId="ADAL" clId="{0D550512-0106-468D-8C41-72293AED7023}" dt="2023-08-30T05:47:47.226" v="64" actId="20577"/>
        <pc:sldMkLst>
          <pc:docMk/>
          <pc:sldMk cId="3623420623" sldId="285"/>
        </pc:sldMkLst>
        <pc:spChg chg="add mod">
          <ac:chgData name="松河 省吾(matsukawa-shougo.yi6)" userId="d76b8180-42b9-46fa-a59b-e3978259e68a" providerId="ADAL" clId="{0D550512-0106-468D-8C41-72293AED7023}" dt="2023-08-30T05:47:47.226" v="64" actId="20577"/>
          <ac:spMkLst>
            <pc:docMk/>
            <pc:sldMk cId="3623420623" sldId="285"/>
            <ac:spMk id="6" creationId="{ED7472BB-B0B6-32F9-DD19-ED179377252B}"/>
          </ac:spMkLst>
        </pc:spChg>
      </pc:sldChg>
      <pc:sldChg chg="addSp modSp add mod">
        <pc:chgData name="松河 省吾(matsukawa-shougo.yi6)" userId="d76b8180-42b9-46fa-a59b-e3978259e68a" providerId="ADAL" clId="{0D550512-0106-468D-8C41-72293AED7023}" dt="2023-08-30T05:49:14.031" v="142"/>
        <pc:sldMkLst>
          <pc:docMk/>
          <pc:sldMk cId="1551545071" sldId="307"/>
        </pc:sldMkLst>
        <pc:spChg chg="add mod">
          <ac:chgData name="松河 省吾(matsukawa-shougo.yi6)" userId="d76b8180-42b9-46fa-a59b-e3978259e68a" providerId="ADAL" clId="{0D550512-0106-468D-8C41-72293AED7023}" dt="2023-08-30T05:49:14.031" v="142"/>
          <ac:spMkLst>
            <pc:docMk/>
            <pc:sldMk cId="1551545071" sldId="307"/>
            <ac:spMk id="2" creationId="{D40C4952-AA45-F01C-EF96-021126216EDB}"/>
          </ac:spMkLst>
        </pc:spChg>
      </pc:sldChg>
      <pc:sldChg chg="addSp modSp add mod">
        <pc:chgData name="松河 省吾(matsukawa-shougo.yi6)" userId="d76b8180-42b9-46fa-a59b-e3978259e68a" providerId="ADAL" clId="{0D550512-0106-468D-8C41-72293AED7023}" dt="2023-08-30T05:48:46.380" v="106"/>
        <pc:sldMkLst>
          <pc:docMk/>
          <pc:sldMk cId="1854363104" sldId="1158"/>
        </pc:sldMkLst>
        <pc:spChg chg="add mod">
          <ac:chgData name="松河 省吾(matsukawa-shougo.yi6)" userId="d76b8180-42b9-46fa-a59b-e3978259e68a" providerId="ADAL" clId="{0D550512-0106-468D-8C41-72293AED7023}" dt="2023-08-30T05:48:46.380" v="106"/>
          <ac:spMkLst>
            <pc:docMk/>
            <pc:sldMk cId="1854363104" sldId="1158"/>
            <ac:spMk id="15" creationId="{017965FD-2F5D-6498-1264-1E1F8855EC4D}"/>
          </ac:spMkLst>
        </pc:spChg>
      </pc:sldChg>
      <pc:sldChg chg="addSp modSp add mod">
        <pc:chgData name="松河 省吾(matsukawa-shougo.yi6)" userId="d76b8180-42b9-46fa-a59b-e3978259e68a" providerId="ADAL" clId="{0D550512-0106-468D-8C41-72293AED7023}" dt="2023-08-30T05:53:01.497" v="165"/>
        <pc:sldMkLst>
          <pc:docMk/>
          <pc:sldMk cId="3207841084" sldId="1203"/>
        </pc:sldMkLst>
        <pc:spChg chg="add mod">
          <ac:chgData name="松河 省吾(matsukawa-shougo.yi6)" userId="d76b8180-42b9-46fa-a59b-e3978259e68a" providerId="ADAL" clId="{0D550512-0106-468D-8C41-72293AED7023}" dt="2023-08-30T05:53:01.497" v="165"/>
          <ac:spMkLst>
            <pc:docMk/>
            <pc:sldMk cId="3207841084" sldId="1203"/>
            <ac:spMk id="2" creationId="{B86E0D28-563D-0D60-70A0-D2EED1AE1724}"/>
          </ac:spMkLst>
        </pc:spChg>
      </pc:sldChg>
      <pc:sldChg chg="add">
        <pc:chgData name="松河 省吾(matsukawa-shougo.yi6)" userId="d76b8180-42b9-46fa-a59b-e3978259e68a" providerId="ADAL" clId="{0D550512-0106-468D-8C41-72293AED7023}" dt="2023-08-30T05:44:59.421" v="0"/>
        <pc:sldMkLst>
          <pc:docMk/>
          <pc:sldMk cId="398333768" sldId="3233"/>
        </pc:sldMkLst>
      </pc:sldChg>
    </pc:docChg>
  </pc:docChgLst>
  <pc:docChgLst>
    <pc:chgData name="momoko tanego" userId="9ef0fb6d7eabe737" providerId="LiveId" clId="{1972DEBE-A766-4F5D-BA25-9F3C2AC4D92A}"/>
    <pc:docChg chg="undo custSel addSld delSld modSld">
      <pc:chgData name="momoko tanego" userId="9ef0fb6d7eabe737" providerId="LiveId" clId="{1972DEBE-A766-4F5D-BA25-9F3C2AC4D92A}" dt="2024-08-15T06:04:30.355" v="1040" actId="47"/>
      <pc:docMkLst>
        <pc:docMk/>
      </pc:docMkLst>
      <pc:sldChg chg="addSp delSp modSp mod">
        <pc:chgData name="momoko tanego" userId="9ef0fb6d7eabe737" providerId="LiveId" clId="{1972DEBE-A766-4F5D-BA25-9F3C2AC4D92A}" dt="2024-08-15T03:06:07.705" v="472"/>
        <pc:sldMkLst>
          <pc:docMk/>
          <pc:sldMk cId="1530451932" sldId="277"/>
        </pc:sldMkLst>
        <pc:spChg chg="add del mod">
          <ac:chgData name="momoko tanego" userId="9ef0fb6d7eabe737" providerId="LiveId" clId="{1972DEBE-A766-4F5D-BA25-9F3C2AC4D92A}" dt="2024-08-15T02:37:19.755" v="308" actId="478"/>
          <ac:spMkLst>
            <pc:docMk/>
            <pc:sldMk cId="1530451932" sldId="277"/>
            <ac:spMk id="3" creationId="{353A56C8-2110-89ED-89C8-308C8724407C}"/>
          </ac:spMkLst>
        </pc:spChg>
        <pc:spChg chg="add del mod">
          <ac:chgData name="momoko tanego" userId="9ef0fb6d7eabe737" providerId="LiveId" clId="{1972DEBE-A766-4F5D-BA25-9F3C2AC4D92A}" dt="2024-08-15T02:37:19.755" v="308" actId="478"/>
          <ac:spMkLst>
            <pc:docMk/>
            <pc:sldMk cId="1530451932" sldId="277"/>
            <ac:spMk id="4" creationId="{C3908BA9-AFBB-B524-C48A-7FB9CAF5EA03}"/>
          </ac:spMkLst>
        </pc:spChg>
        <pc:spChg chg="mod">
          <ac:chgData name="momoko tanego" userId="9ef0fb6d7eabe737" providerId="LiveId" clId="{1972DEBE-A766-4F5D-BA25-9F3C2AC4D92A}" dt="2024-08-15T03:06:07.705" v="472"/>
          <ac:spMkLst>
            <pc:docMk/>
            <pc:sldMk cId="1530451932" sldId="277"/>
            <ac:spMk id="5" creationId="{8118EE7B-4E8F-C8C1-794A-CE5CA08DD03B}"/>
          </ac:spMkLst>
        </pc:spChg>
        <pc:spChg chg="mod">
          <ac:chgData name="momoko tanego" userId="9ef0fb6d7eabe737" providerId="LiveId" clId="{1972DEBE-A766-4F5D-BA25-9F3C2AC4D92A}" dt="2024-08-15T02:37:07.931" v="307"/>
          <ac:spMkLst>
            <pc:docMk/>
            <pc:sldMk cId="1530451932" sldId="277"/>
            <ac:spMk id="6" creationId="{09828238-C931-8226-0132-23877D1E652C}"/>
          </ac:spMkLst>
        </pc:spChg>
        <pc:spChg chg="add del mod">
          <ac:chgData name="momoko tanego" userId="9ef0fb6d7eabe737" providerId="LiveId" clId="{1972DEBE-A766-4F5D-BA25-9F3C2AC4D92A}" dt="2024-08-15T02:37:19.755" v="308" actId="478"/>
          <ac:spMkLst>
            <pc:docMk/>
            <pc:sldMk cId="1530451932" sldId="277"/>
            <ac:spMk id="7" creationId="{186BA92A-C004-8230-61CC-18586E96FA35}"/>
          </ac:spMkLst>
        </pc:spChg>
        <pc:spChg chg="add del mod">
          <ac:chgData name="momoko tanego" userId="9ef0fb6d7eabe737" providerId="LiveId" clId="{1972DEBE-A766-4F5D-BA25-9F3C2AC4D92A}" dt="2024-08-15T02:37:19.755" v="308" actId="478"/>
          <ac:spMkLst>
            <pc:docMk/>
            <pc:sldMk cId="1530451932" sldId="277"/>
            <ac:spMk id="9" creationId="{BC77E80D-A2B6-FC44-4AD9-0673C1EAC48B}"/>
          </ac:spMkLst>
        </pc:spChg>
      </pc:sldChg>
      <pc:sldChg chg="addSp delSp modSp mod">
        <pc:chgData name="momoko tanego" userId="9ef0fb6d7eabe737" providerId="LiveId" clId="{1972DEBE-A766-4F5D-BA25-9F3C2AC4D92A}" dt="2024-08-15T05:53:25.665" v="739" actId="1076"/>
        <pc:sldMkLst>
          <pc:docMk/>
          <pc:sldMk cId="398333768" sldId="3233"/>
        </pc:sldMkLst>
        <pc:spChg chg="del">
          <ac:chgData name="momoko tanego" userId="9ef0fb6d7eabe737" providerId="LiveId" clId="{1972DEBE-A766-4F5D-BA25-9F3C2AC4D92A}" dt="2024-08-15T02:53:51.093" v="363" actId="478"/>
          <ac:spMkLst>
            <pc:docMk/>
            <pc:sldMk cId="398333768" sldId="3233"/>
            <ac:spMk id="3" creationId="{813333D2-DACD-0AF9-8935-BFF532419D67}"/>
          </ac:spMkLst>
        </pc:spChg>
        <pc:spChg chg="del">
          <ac:chgData name="momoko tanego" userId="9ef0fb6d7eabe737" providerId="LiveId" clId="{1972DEBE-A766-4F5D-BA25-9F3C2AC4D92A}" dt="2024-08-15T02:53:51.093" v="363" actId="478"/>
          <ac:spMkLst>
            <pc:docMk/>
            <pc:sldMk cId="398333768" sldId="3233"/>
            <ac:spMk id="4" creationId="{91D1C57E-8DDF-37A5-5FD0-10299EDF9E48}"/>
          </ac:spMkLst>
        </pc:spChg>
        <pc:spChg chg="del">
          <ac:chgData name="momoko tanego" userId="9ef0fb6d7eabe737" providerId="LiveId" clId="{1972DEBE-A766-4F5D-BA25-9F3C2AC4D92A}" dt="2024-08-15T02:53:51.093" v="363" actId="478"/>
          <ac:spMkLst>
            <pc:docMk/>
            <pc:sldMk cId="398333768" sldId="3233"/>
            <ac:spMk id="5" creationId="{8118EE7B-4E8F-C8C1-794A-CE5CA08DD03B}"/>
          </ac:spMkLst>
        </pc:spChg>
        <pc:spChg chg="del">
          <ac:chgData name="momoko tanego" userId="9ef0fb6d7eabe737" providerId="LiveId" clId="{1972DEBE-A766-4F5D-BA25-9F3C2AC4D92A}" dt="2024-08-15T02:53:51.093" v="363" actId="478"/>
          <ac:spMkLst>
            <pc:docMk/>
            <pc:sldMk cId="398333768" sldId="3233"/>
            <ac:spMk id="6" creationId="{09828238-C931-8226-0132-23877D1E652C}"/>
          </ac:spMkLst>
        </pc:spChg>
        <pc:spChg chg="add del mod">
          <ac:chgData name="momoko tanego" userId="9ef0fb6d7eabe737" providerId="LiveId" clId="{1972DEBE-A766-4F5D-BA25-9F3C2AC4D92A}" dt="2024-08-15T03:03:23.089" v="441" actId="478"/>
          <ac:spMkLst>
            <pc:docMk/>
            <pc:sldMk cId="398333768" sldId="3233"/>
            <ac:spMk id="7" creationId="{4A1DF90F-988B-EB39-0F11-46DD2C9CAF14}"/>
          </ac:spMkLst>
        </pc:spChg>
        <pc:spChg chg="del">
          <ac:chgData name="momoko tanego" userId="9ef0fb6d7eabe737" providerId="LiveId" clId="{1972DEBE-A766-4F5D-BA25-9F3C2AC4D92A}" dt="2024-08-15T02:53:51.093" v="363" actId="478"/>
          <ac:spMkLst>
            <pc:docMk/>
            <pc:sldMk cId="398333768" sldId="3233"/>
            <ac:spMk id="8" creationId="{FFA1F9D3-D421-A3C9-E02E-5229B0C2FF23}"/>
          </ac:spMkLst>
        </pc:spChg>
        <pc:spChg chg="del">
          <ac:chgData name="momoko tanego" userId="9ef0fb6d7eabe737" providerId="LiveId" clId="{1972DEBE-A766-4F5D-BA25-9F3C2AC4D92A}" dt="2024-08-15T02:53:51.093" v="363" actId="478"/>
          <ac:spMkLst>
            <pc:docMk/>
            <pc:sldMk cId="398333768" sldId="3233"/>
            <ac:spMk id="10" creationId="{7A24C41F-CF47-A30C-2DB1-294035F70E16}"/>
          </ac:spMkLst>
        </pc:spChg>
        <pc:spChg chg="mod">
          <ac:chgData name="momoko tanego" userId="9ef0fb6d7eabe737" providerId="LiveId" clId="{1972DEBE-A766-4F5D-BA25-9F3C2AC4D92A}" dt="2024-08-15T02:53:13.839" v="362"/>
          <ac:spMkLst>
            <pc:docMk/>
            <pc:sldMk cId="398333768" sldId="3233"/>
            <ac:spMk id="12" creationId="{4B949F4D-4A0D-B9B2-BE33-AE0BF9C46D20}"/>
          </ac:spMkLst>
        </pc:spChg>
        <pc:spChg chg="add mod">
          <ac:chgData name="momoko tanego" userId="9ef0fb6d7eabe737" providerId="LiveId" clId="{1972DEBE-A766-4F5D-BA25-9F3C2AC4D92A}" dt="2024-08-15T03:06:50.849" v="477" actId="1035"/>
          <ac:spMkLst>
            <pc:docMk/>
            <pc:sldMk cId="398333768" sldId="3233"/>
            <ac:spMk id="13" creationId="{37985FA3-580C-FDB2-74AA-CB88E3CFC6E1}"/>
          </ac:spMkLst>
        </pc:spChg>
        <pc:spChg chg="mod">
          <ac:chgData name="momoko tanego" userId="9ef0fb6d7eabe737" providerId="LiveId" clId="{1972DEBE-A766-4F5D-BA25-9F3C2AC4D92A}" dt="2024-08-15T03:03:20.343" v="440"/>
          <ac:spMkLst>
            <pc:docMk/>
            <pc:sldMk cId="398333768" sldId="3233"/>
            <ac:spMk id="16" creationId="{F0F28516-D8EC-FBA3-7668-A38EA632818A}"/>
          </ac:spMkLst>
        </pc:spChg>
        <pc:spChg chg="mod">
          <ac:chgData name="momoko tanego" userId="9ef0fb6d7eabe737" providerId="LiveId" clId="{1972DEBE-A766-4F5D-BA25-9F3C2AC4D92A}" dt="2024-08-15T03:03:20.343" v="440"/>
          <ac:spMkLst>
            <pc:docMk/>
            <pc:sldMk cId="398333768" sldId="3233"/>
            <ac:spMk id="20" creationId="{91777C10-F01A-C0A7-BE96-7352699C3FE0}"/>
          </ac:spMkLst>
        </pc:spChg>
        <pc:spChg chg="del">
          <ac:chgData name="momoko tanego" userId="9ef0fb6d7eabe737" providerId="LiveId" clId="{1972DEBE-A766-4F5D-BA25-9F3C2AC4D92A}" dt="2024-08-15T02:53:51.093" v="363" actId="478"/>
          <ac:spMkLst>
            <pc:docMk/>
            <pc:sldMk cId="398333768" sldId="3233"/>
            <ac:spMk id="22" creationId="{C52BD133-E04F-5998-9570-F734C5CCC2CA}"/>
          </ac:spMkLst>
        </pc:spChg>
        <pc:spChg chg="mod">
          <ac:chgData name="momoko tanego" userId="9ef0fb6d7eabe737" providerId="LiveId" clId="{1972DEBE-A766-4F5D-BA25-9F3C2AC4D92A}" dt="2024-08-15T03:03:20.343" v="440"/>
          <ac:spMkLst>
            <pc:docMk/>
            <pc:sldMk cId="398333768" sldId="3233"/>
            <ac:spMk id="23" creationId="{25DF6CB9-3A58-2236-ED39-EF04F4484610}"/>
          </ac:spMkLst>
        </pc:spChg>
        <pc:spChg chg="mod">
          <ac:chgData name="momoko tanego" userId="9ef0fb6d7eabe737" providerId="LiveId" clId="{1972DEBE-A766-4F5D-BA25-9F3C2AC4D92A}" dt="2024-08-15T03:03:20.343" v="440"/>
          <ac:spMkLst>
            <pc:docMk/>
            <pc:sldMk cId="398333768" sldId="3233"/>
            <ac:spMk id="25" creationId="{A5E5A36E-D696-A7D7-DBB6-C8FB7619A108}"/>
          </ac:spMkLst>
        </pc:spChg>
        <pc:spChg chg="del">
          <ac:chgData name="momoko tanego" userId="9ef0fb6d7eabe737" providerId="LiveId" clId="{1972DEBE-A766-4F5D-BA25-9F3C2AC4D92A}" dt="2024-08-15T02:53:51.093" v="363" actId="478"/>
          <ac:spMkLst>
            <pc:docMk/>
            <pc:sldMk cId="398333768" sldId="3233"/>
            <ac:spMk id="26" creationId="{A20620BC-728D-A26E-1253-C185CC7FAA4D}"/>
          </ac:spMkLst>
        </pc:spChg>
        <pc:spChg chg="del">
          <ac:chgData name="momoko tanego" userId="9ef0fb6d7eabe737" providerId="LiveId" clId="{1972DEBE-A766-4F5D-BA25-9F3C2AC4D92A}" dt="2024-08-15T02:53:51.093" v="363" actId="478"/>
          <ac:spMkLst>
            <pc:docMk/>
            <pc:sldMk cId="398333768" sldId="3233"/>
            <ac:spMk id="27" creationId="{D84A2159-17EB-6334-6ED5-346208DBA75F}"/>
          </ac:spMkLst>
        </pc:spChg>
        <pc:spChg chg="del">
          <ac:chgData name="momoko tanego" userId="9ef0fb6d7eabe737" providerId="LiveId" clId="{1972DEBE-A766-4F5D-BA25-9F3C2AC4D92A}" dt="2024-08-15T02:53:51.093" v="363" actId="478"/>
          <ac:spMkLst>
            <pc:docMk/>
            <pc:sldMk cId="398333768" sldId="3233"/>
            <ac:spMk id="28" creationId="{C261DBC0-90F9-A958-A475-7B45E73D0BA0}"/>
          </ac:spMkLst>
        </pc:spChg>
        <pc:spChg chg="del">
          <ac:chgData name="momoko tanego" userId="9ef0fb6d7eabe737" providerId="LiveId" clId="{1972DEBE-A766-4F5D-BA25-9F3C2AC4D92A}" dt="2024-08-15T02:53:51.093" v="363" actId="478"/>
          <ac:spMkLst>
            <pc:docMk/>
            <pc:sldMk cId="398333768" sldId="3233"/>
            <ac:spMk id="29" creationId="{29457A19-5A75-1227-7E43-0A16E4E6A564}"/>
          </ac:spMkLst>
        </pc:spChg>
        <pc:spChg chg="mod">
          <ac:chgData name="momoko tanego" userId="9ef0fb6d7eabe737" providerId="LiveId" clId="{1972DEBE-A766-4F5D-BA25-9F3C2AC4D92A}" dt="2024-08-15T03:03:20.343" v="440"/>
          <ac:spMkLst>
            <pc:docMk/>
            <pc:sldMk cId="398333768" sldId="3233"/>
            <ac:spMk id="31" creationId="{53D803F3-2524-1CCD-E8B0-D96F15BC77AC}"/>
          </ac:spMkLst>
        </pc:spChg>
        <pc:spChg chg="del">
          <ac:chgData name="momoko tanego" userId="9ef0fb6d7eabe737" providerId="LiveId" clId="{1972DEBE-A766-4F5D-BA25-9F3C2AC4D92A}" dt="2024-08-15T02:53:51.093" v="363" actId="478"/>
          <ac:spMkLst>
            <pc:docMk/>
            <pc:sldMk cId="398333768" sldId="3233"/>
            <ac:spMk id="33" creationId="{0EE6BE46-E6F6-1929-577E-CB0E3F30C928}"/>
          </ac:spMkLst>
        </pc:spChg>
        <pc:spChg chg="mod">
          <ac:chgData name="momoko tanego" userId="9ef0fb6d7eabe737" providerId="LiveId" clId="{1972DEBE-A766-4F5D-BA25-9F3C2AC4D92A}" dt="2024-08-15T03:03:20.343" v="440"/>
          <ac:spMkLst>
            <pc:docMk/>
            <pc:sldMk cId="398333768" sldId="3233"/>
            <ac:spMk id="34" creationId="{E4D399AF-9458-5FE4-BF05-8307D801693E}"/>
          </ac:spMkLst>
        </pc:spChg>
        <pc:spChg chg="mod">
          <ac:chgData name="momoko tanego" userId="9ef0fb6d7eabe737" providerId="LiveId" clId="{1972DEBE-A766-4F5D-BA25-9F3C2AC4D92A}" dt="2024-08-15T03:03:20.343" v="440"/>
          <ac:spMkLst>
            <pc:docMk/>
            <pc:sldMk cId="398333768" sldId="3233"/>
            <ac:spMk id="36" creationId="{C0F743B9-F0E8-40F3-CAF0-DB7AEBD8AD11}"/>
          </ac:spMkLst>
        </pc:spChg>
        <pc:spChg chg="mod">
          <ac:chgData name="momoko tanego" userId="9ef0fb6d7eabe737" providerId="LiveId" clId="{1972DEBE-A766-4F5D-BA25-9F3C2AC4D92A}" dt="2024-08-15T03:03:20.343" v="440"/>
          <ac:spMkLst>
            <pc:docMk/>
            <pc:sldMk cId="398333768" sldId="3233"/>
            <ac:spMk id="38" creationId="{FB8813CC-E765-547F-7912-373059637AD4}"/>
          </ac:spMkLst>
        </pc:spChg>
        <pc:spChg chg="mod">
          <ac:chgData name="momoko tanego" userId="9ef0fb6d7eabe737" providerId="LiveId" clId="{1972DEBE-A766-4F5D-BA25-9F3C2AC4D92A}" dt="2024-08-15T03:03:20.343" v="440"/>
          <ac:spMkLst>
            <pc:docMk/>
            <pc:sldMk cId="398333768" sldId="3233"/>
            <ac:spMk id="39" creationId="{99F8AAA1-3540-8631-F7C6-77ECC8258882}"/>
          </ac:spMkLst>
        </pc:spChg>
        <pc:spChg chg="mod">
          <ac:chgData name="momoko tanego" userId="9ef0fb6d7eabe737" providerId="LiveId" clId="{1972DEBE-A766-4F5D-BA25-9F3C2AC4D92A}" dt="2024-08-15T03:03:20.343" v="440"/>
          <ac:spMkLst>
            <pc:docMk/>
            <pc:sldMk cId="398333768" sldId="3233"/>
            <ac:spMk id="41" creationId="{44AEB5F1-5411-D302-A1B9-49C2020CD807}"/>
          </ac:spMkLst>
        </pc:spChg>
        <pc:spChg chg="mod">
          <ac:chgData name="momoko tanego" userId="9ef0fb6d7eabe737" providerId="LiveId" clId="{1972DEBE-A766-4F5D-BA25-9F3C2AC4D92A}" dt="2024-08-15T03:03:20.343" v="440"/>
          <ac:spMkLst>
            <pc:docMk/>
            <pc:sldMk cId="398333768" sldId="3233"/>
            <ac:spMk id="42" creationId="{BF9723E1-EB4D-E78B-0D16-818C28E59E7C}"/>
          </ac:spMkLst>
        </pc:spChg>
        <pc:spChg chg="mod">
          <ac:chgData name="momoko tanego" userId="9ef0fb6d7eabe737" providerId="LiveId" clId="{1972DEBE-A766-4F5D-BA25-9F3C2AC4D92A}" dt="2024-08-15T03:03:20.343" v="440"/>
          <ac:spMkLst>
            <pc:docMk/>
            <pc:sldMk cId="398333768" sldId="3233"/>
            <ac:spMk id="43" creationId="{9710B1D0-6EA9-68AB-D0B1-C9E2ECD1F385}"/>
          </ac:spMkLst>
        </pc:spChg>
        <pc:spChg chg="mod">
          <ac:chgData name="momoko tanego" userId="9ef0fb6d7eabe737" providerId="LiveId" clId="{1972DEBE-A766-4F5D-BA25-9F3C2AC4D92A}" dt="2024-08-15T03:03:20.343" v="440"/>
          <ac:spMkLst>
            <pc:docMk/>
            <pc:sldMk cId="398333768" sldId="3233"/>
            <ac:spMk id="44" creationId="{8F65BCAD-C932-4EC9-4349-F44C9A358312}"/>
          </ac:spMkLst>
        </pc:spChg>
        <pc:spChg chg="mod">
          <ac:chgData name="momoko tanego" userId="9ef0fb6d7eabe737" providerId="LiveId" clId="{1972DEBE-A766-4F5D-BA25-9F3C2AC4D92A}" dt="2024-08-15T03:03:20.343" v="440"/>
          <ac:spMkLst>
            <pc:docMk/>
            <pc:sldMk cId="398333768" sldId="3233"/>
            <ac:spMk id="47" creationId="{9CF11B16-BD36-8C63-7B37-F93787A0C7D8}"/>
          </ac:spMkLst>
        </pc:spChg>
        <pc:spChg chg="mod">
          <ac:chgData name="momoko tanego" userId="9ef0fb6d7eabe737" providerId="LiveId" clId="{1972DEBE-A766-4F5D-BA25-9F3C2AC4D92A}" dt="2024-08-15T03:03:20.343" v="440"/>
          <ac:spMkLst>
            <pc:docMk/>
            <pc:sldMk cId="398333768" sldId="3233"/>
            <ac:spMk id="48" creationId="{D203E95F-FF9F-F2E1-F33B-92D71F88B803}"/>
          </ac:spMkLst>
        </pc:spChg>
        <pc:spChg chg="mod">
          <ac:chgData name="momoko tanego" userId="9ef0fb6d7eabe737" providerId="LiveId" clId="{1972DEBE-A766-4F5D-BA25-9F3C2AC4D92A}" dt="2024-08-15T03:03:20.343" v="440"/>
          <ac:spMkLst>
            <pc:docMk/>
            <pc:sldMk cId="398333768" sldId="3233"/>
            <ac:spMk id="49" creationId="{05CC6B13-261A-0D64-9ECD-BBA189DE4816}"/>
          </ac:spMkLst>
        </pc:spChg>
        <pc:spChg chg="add del mod">
          <ac:chgData name="momoko tanego" userId="9ef0fb6d7eabe737" providerId="LiveId" clId="{1972DEBE-A766-4F5D-BA25-9F3C2AC4D92A}" dt="2024-08-15T03:03:28.752" v="442" actId="478"/>
          <ac:spMkLst>
            <pc:docMk/>
            <pc:sldMk cId="398333768" sldId="3233"/>
            <ac:spMk id="50" creationId="{18C2A496-3CAC-5252-F300-F598DDB146D0}"/>
          </ac:spMkLst>
        </pc:spChg>
        <pc:spChg chg="add mod">
          <ac:chgData name="momoko tanego" userId="9ef0fb6d7eabe737" providerId="LiveId" clId="{1972DEBE-A766-4F5D-BA25-9F3C2AC4D92A}" dt="2024-08-15T03:03:20.343" v="440"/>
          <ac:spMkLst>
            <pc:docMk/>
            <pc:sldMk cId="398333768" sldId="3233"/>
            <ac:spMk id="51" creationId="{A8C3E976-E91F-7870-C0E2-AFCBCCF6912D}"/>
          </ac:spMkLst>
        </pc:spChg>
        <pc:spChg chg="add mod">
          <ac:chgData name="momoko tanego" userId="9ef0fb6d7eabe737" providerId="LiveId" clId="{1972DEBE-A766-4F5D-BA25-9F3C2AC4D92A}" dt="2024-08-15T03:03:20.343" v="440"/>
          <ac:spMkLst>
            <pc:docMk/>
            <pc:sldMk cId="398333768" sldId="3233"/>
            <ac:spMk id="53" creationId="{76FAB409-56AC-A090-7008-31FB1B6B3DFA}"/>
          </ac:spMkLst>
        </pc:spChg>
        <pc:spChg chg="mod">
          <ac:chgData name="momoko tanego" userId="9ef0fb6d7eabe737" providerId="LiveId" clId="{1972DEBE-A766-4F5D-BA25-9F3C2AC4D92A}" dt="2024-08-15T03:03:20.343" v="440"/>
          <ac:spMkLst>
            <pc:docMk/>
            <pc:sldMk cId="398333768" sldId="3233"/>
            <ac:spMk id="55" creationId="{D87674B5-39E8-8E0E-5EBD-A34B938B33AF}"/>
          </ac:spMkLst>
        </pc:spChg>
        <pc:spChg chg="mod">
          <ac:chgData name="momoko tanego" userId="9ef0fb6d7eabe737" providerId="LiveId" clId="{1972DEBE-A766-4F5D-BA25-9F3C2AC4D92A}" dt="2024-08-15T03:03:20.343" v="440"/>
          <ac:spMkLst>
            <pc:docMk/>
            <pc:sldMk cId="398333768" sldId="3233"/>
            <ac:spMk id="56" creationId="{9C06B399-A006-AD71-A31A-DAE5C311CD2E}"/>
          </ac:spMkLst>
        </pc:spChg>
        <pc:spChg chg="add mod">
          <ac:chgData name="momoko tanego" userId="9ef0fb6d7eabe737" providerId="LiveId" clId="{1972DEBE-A766-4F5D-BA25-9F3C2AC4D92A}" dt="2024-08-15T03:03:20.343" v="440"/>
          <ac:spMkLst>
            <pc:docMk/>
            <pc:sldMk cId="398333768" sldId="3233"/>
            <ac:spMk id="57" creationId="{D971B024-6ABB-3FE4-D954-C1FBB22ECC45}"/>
          </ac:spMkLst>
        </pc:spChg>
        <pc:spChg chg="mod">
          <ac:chgData name="momoko tanego" userId="9ef0fb6d7eabe737" providerId="LiveId" clId="{1972DEBE-A766-4F5D-BA25-9F3C2AC4D92A}" dt="2024-08-15T03:03:20.343" v="440"/>
          <ac:spMkLst>
            <pc:docMk/>
            <pc:sldMk cId="398333768" sldId="3233"/>
            <ac:spMk id="59" creationId="{1B2AF58C-92D1-322B-08CD-85F353AFC76A}"/>
          </ac:spMkLst>
        </pc:spChg>
        <pc:spChg chg="mod">
          <ac:chgData name="momoko tanego" userId="9ef0fb6d7eabe737" providerId="LiveId" clId="{1972DEBE-A766-4F5D-BA25-9F3C2AC4D92A}" dt="2024-08-15T03:03:20.343" v="440"/>
          <ac:spMkLst>
            <pc:docMk/>
            <pc:sldMk cId="398333768" sldId="3233"/>
            <ac:spMk id="60" creationId="{9BA2AAA3-4274-900D-FFD6-5F0F53923F2D}"/>
          </ac:spMkLst>
        </pc:spChg>
        <pc:spChg chg="add mod">
          <ac:chgData name="momoko tanego" userId="9ef0fb6d7eabe737" providerId="LiveId" clId="{1972DEBE-A766-4F5D-BA25-9F3C2AC4D92A}" dt="2024-08-15T03:03:20.343" v="440"/>
          <ac:spMkLst>
            <pc:docMk/>
            <pc:sldMk cId="398333768" sldId="3233"/>
            <ac:spMk id="61" creationId="{1A2E64E6-FF99-F29F-6280-2E226969823C}"/>
          </ac:spMkLst>
        </pc:spChg>
        <pc:spChg chg="add mod">
          <ac:chgData name="momoko tanego" userId="9ef0fb6d7eabe737" providerId="LiveId" clId="{1972DEBE-A766-4F5D-BA25-9F3C2AC4D92A}" dt="2024-08-15T03:03:20.343" v="440"/>
          <ac:spMkLst>
            <pc:docMk/>
            <pc:sldMk cId="398333768" sldId="3233"/>
            <ac:spMk id="62" creationId="{2AE04678-8F94-9FC3-C652-F8330FDAFE17}"/>
          </ac:spMkLst>
        </pc:spChg>
        <pc:spChg chg="add mod">
          <ac:chgData name="momoko tanego" userId="9ef0fb6d7eabe737" providerId="LiveId" clId="{1972DEBE-A766-4F5D-BA25-9F3C2AC4D92A}" dt="2024-08-15T03:03:20.343" v="440"/>
          <ac:spMkLst>
            <pc:docMk/>
            <pc:sldMk cId="398333768" sldId="3233"/>
            <ac:spMk id="63" creationId="{8736FD6B-B190-65C3-2714-1B45BEF48F7B}"/>
          </ac:spMkLst>
        </pc:spChg>
        <pc:spChg chg="add mod">
          <ac:chgData name="momoko tanego" userId="9ef0fb6d7eabe737" providerId="LiveId" clId="{1972DEBE-A766-4F5D-BA25-9F3C2AC4D92A}" dt="2024-08-15T03:03:20.343" v="440"/>
          <ac:spMkLst>
            <pc:docMk/>
            <pc:sldMk cId="398333768" sldId="3233"/>
            <ac:spMk id="64" creationId="{FE5EEAB7-0EB8-B991-B019-E6CD6676B209}"/>
          </ac:spMkLst>
        </pc:spChg>
        <pc:spChg chg="add mod">
          <ac:chgData name="momoko tanego" userId="9ef0fb6d7eabe737" providerId="LiveId" clId="{1972DEBE-A766-4F5D-BA25-9F3C2AC4D92A}" dt="2024-08-15T03:03:20.343" v="440"/>
          <ac:spMkLst>
            <pc:docMk/>
            <pc:sldMk cId="398333768" sldId="3233"/>
            <ac:spMk id="65" creationId="{44DB4829-450B-290F-62C5-453408D01E0C}"/>
          </ac:spMkLst>
        </pc:spChg>
        <pc:spChg chg="add mod">
          <ac:chgData name="momoko tanego" userId="9ef0fb6d7eabe737" providerId="LiveId" clId="{1972DEBE-A766-4F5D-BA25-9F3C2AC4D92A}" dt="2024-08-15T03:03:20.343" v="440"/>
          <ac:spMkLst>
            <pc:docMk/>
            <pc:sldMk cId="398333768" sldId="3233"/>
            <ac:spMk id="66" creationId="{CC4D68E5-7C2F-A4B3-27C7-F5679A0EB8ED}"/>
          </ac:spMkLst>
        </pc:spChg>
        <pc:spChg chg="add mod">
          <ac:chgData name="momoko tanego" userId="9ef0fb6d7eabe737" providerId="LiveId" clId="{1972DEBE-A766-4F5D-BA25-9F3C2AC4D92A}" dt="2024-08-15T03:03:20.343" v="440"/>
          <ac:spMkLst>
            <pc:docMk/>
            <pc:sldMk cId="398333768" sldId="3233"/>
            <ac:spMk id="67" creationId="{298D4B84-8D29-8084-1ACF-BF037EF7F9C4}"/>
          </ac:spMkLst>
        </pc:spChg>
        <pc:spChg chg="add mod">
          <ac:chgData name="momoko tanego" userId="9ef0fb6d7eabe737" providerId="LiveId" clId="{1972DEBE-A766-4F5D-BA25-9F3C2AC4D92A}" dt="2024-08-15T03:06:54.262" v="478" actId="1036"/>
          <ac:spMkLst>
            <pc:docMk/>
            <pc:sldMk cId="398333768" sldId="3233"/>
            <ac:spMk id="68" creationId="{706F4AFA-DA2B-6055-34AD-7F23C77CF9FF}"/>
          </ac:spMkLst>
        </pc:spChg>
        <pc:spChg chg="add mod">
          <ac:chgData name="momoko tanego" userId="9ef0fb6d7eabe737" providerId="LiveId" clId="{1972DEBE-A766-4F5D-BA25-9F3C2AC4D92A}" dt="2024-08-15T05:53:25.665" v="739" actId="1076"/>
          <ac:spMkLst>
            <pc:docMk/>
            <pc:sldMk cId="398333768" sldId="3233"/>
            <ac:spMk id="69" creationId="{642DCF68-A49F-22C0-82B8-4AA2808D9589}"/>
          </ac:spMkLst>
        </pc:spChg>
        <pc:spChg chg="mod">
          <ac:chgData name="momoko tanego" userId="9ef0fb6d7eabe737" providerId="LiveId" clId="{1972DEBE-A766-4F5D-BA25-9F3C2AC4D92A}" dt="2024-08-15T03:03:20.343" v="440"/>
          <ac:spMkLst>
            <pc:docMk/>
            <pc:sldMk cId="398333768" sldId="3233"/>
            <ac:spMk id="71" creationId="{7DB27DC7-1854-0F0C-35DA-DDCF8BF892D5}"/>
          </ac:spMkLst>
        </pc:spChg>
        <pc:spChg chg="mod">
          <ac:chgData name="momoko tanego" userId="9ef0fb6d7eabe737" providerId="LiveId" clId="{1972DEBE-A766-4F5D-BA25-9F3C2AC4D92A}" dt="2024-08-15T03:03:20.343" v="440"/>
          <ac:spMkLst>
            <pc:docMk/>
            <pc:sldMk cId="398333768" sldId="3233"/>
            <ac:spMk id="73" creationId="{1F7EF654-3D8E-8339-1874-981365E6A2FE}"/>
          </ac:spMkLst>
        </pc:spChg>
        <pc:spChg chg="add mod">
          <ac:chgData name="momoko tanego" userId="9ef0fb6d7eabe737" providerId="LiveId" clId="{1972DEBE-A766-4F5D-BA25-9F3C2AC4D92A}" dt="2024-08-15T03:03:20.343" v="440"/>
          <ac:spMkLst>
            <pc:docMk/>
            <pc:sldMk cId="398333768" sldId="3233"/>
            <ac:spMk id="74" creationId="{9F79C6C8-0F0F-251D-0BCF-5645F6EBDDCC}"/>
          </ac:spMkLst>
        </pc:spChg>
        <pc:spChg chg="add mod">
          <ac:chgData name="momoko tanego" userId="9ef0fb6d7eabe737" providerId="LiveId" clId="{1972DEBE-A766-4F5D-BA25-9F3C2AC4D92A}" dt="2024-08-15T03:03:20.343" v="440"/>
          <ac:spMkLst>
            <pc:docMk/>
            <pc:sldMk cId="398333768" sldId="3233"/>
            <ac:spMk id="75" creationId="{EDBEC872-57C5-2D97-C1E9-29BD50BB9B77}"/>
          </ac:spMkLst>
        </pc:spChg>
        <pc:spChg chg="add mod">
          <ac:chgData name="momoko tanego" userId="9ef0fb6d7eabe737" providerId="LiveId" clId="{1972DEBE-A766-4F5D-BA25-9F3C2AC4D92A}" dt="2024-08-15T03:03:20.343" v="440"/>
          <ac:spMkLst>
            <pc:docMk/>
            <pc:sldMk cId="398333768" sldId="3233"/>
            <ac:spMk id="76" creationId="{D70705DD-3407-9639-0638-C745399D1E5D}"/>
          </ac:spMkLst>
        </pc:spChg>
        <pc:spChg chg="add mod">
          <ac:chgData name="momoko tanego" userId="9ef0fb6d7eabe737" providerId="LiveId" clId="{1972DEBE-A766-4F5D-BA25-9F3C2AC4D92A}" dt="2024-08-15T03:03:20.343" v="440"/>
          <ac:spMkLst>
            <pc:docMk/>
            <pc:sldMk cId="398333768" sldId="3233"/>
            <ac:spMk id="77" creationId="{197D22A2-992E-5D42-E4EC-7EBDDA0BCEAC}"/>
          </ac:spMkLst>
        </pc:spChg>
        <pc:spChg chg="add mod">
          <ac:chgData name="momoko tanego" userId="9ef0fb6d7eabe737" providerId="LiveId" clId="{1972DEBE-A766-4F5D-BA25-9F3C2AC4D92A}" dt="2024-08-15T03:03:20.343" v="440"/>
          <ac:spMkLst>
            <pc:docMk/>
            <pc:sldMk cId="398333768" sldId="3233"/>
            <ac:spMk id="78" creationId="{111AAEBA-15EA-A04C-F62F-24C3D12473EF}"/>
          </ac:spMkLst>
        </pc:spChg>
        <pc:spChg chg="add mod">
          <ac:chgData name="momoko tanego" userId="9ef0fb6d7eabe737" providerId="LiveId" clId="{1972DEBE-A766-4F5D-BA25-9F3C2AC4D92A}" dt="2024-08-15T03:03:20.343" v="440"/>
          <ac:spMkLst>
            <pc:docMk/>
            <pc:sldMk cId="398333768" sldId="3233"/>
            <ac:spMk id="79" creationId="{F8898929-7F1D-BCE4-FDB7-1127439C0DE9}"/>
          </ac:spMkLst>
        </pc:spChg>
        <pc:spChg chg="add mod">
          <ac:chgData name="momoko tanego" userId="9ef0fb6d7eabe737" providerId="LiveId" clId="{1972DEBE-A766-4F5D-BA25-9F3C2AC4D92A}" dt="2024-08-15T03:03:20.343" v="440"/>
          <ac:spMkLst>
            <pc:docMk/>
            <pc:sldMk cId="398333768" sldId="3233"/>
            <ac:spMk id="80" creationId="{24E44843-FA02-07DF-C581-DC1E4A48EC0A}"/>
          </ac:spMkLst>
        </pc:spChg>
        <pc:spChg chg="add mod">
          <ac:chgData name="momoko tanego" userId="9ef0fb6d7eabe737" providerId="LiveId" clId="{1972DEBE-A766-4F5D-BA25-9F3C2AC4D92A}" dt="2024-08-15T03:03:20.343" v="440"/>
          <ac:spMkLst>
            <pc:docMk/>
            <pc:sldMk cId="398333768" sldId="3233"/>
            <ac:spMk id="81" creationId="{C6D1AD6B-64E0-EBA4-50FA-5C6E363B0E0A}"/>
          </ac:spMkLst>
        </pc:spChg>
        <pc:spChg chg="add del mod">
          <ac:chgData name="momoko tanego" userId="9ef0fb6d7eabe737" providerId="LiveId" clId="{1972DEBE-A766-4F5D-BA25-9F3C2AC4D92A}" dt="2024-08-15T03:03:31.007" v="443" actId="478"/>
          <ac:spMkLst>
            <pc:docMk/>
            <pc:sldMk cId="398333768" sldId="3233"/>
            <ac:spMk id="83" creationId="{B19F68AB-7139-940B-702D-2914A21B83B5}"/>
          </ac:spMkLst>
        </pc:spChg>
        <pc:spChg chg="add mod">
          <ac:chgData name="momoko tanego" userId="9ef0fb6d7eabe737" providerId="LiveId" clId="{1972DEBE-A766-4F5D-BA25-9F3C2AC4D92A}" dt="2024-08-15T03:04:31.884" v="460" actId="1035"/>
          <ac:spMkLst>
            <pc:docMk/>
            <pc:sldMk cId="398333768" sldId="3233"/>
            <ac:spMk id="84" creationId="{127E775A-39C7-C627-0F4A-5D3A9F6F1CB7}"/>
          </ac:spMkLst>
        </pc:spChg>
        <pc:grpChg chg="add mod">
          <ac:chgData name="momoko tanego" userId="9ef0fb6d7eabe737" providerId="LiveId" clId="{1972DEBE-A766-4F5D-BA25-9F3C2AC4D92A}" dt="2024-08-15T03:03:20.343" v="440"/>
          <ac:grpSpMkLst>
            <pc:docMk/>
            <pc:sldMk cId="398333768" sldId="3233"/>
            <ac:grpSpMk id="14" creationId="{DC9A6784-6AC3-C276-3491-214848D7C943}"/>
          </ac:grpSpMkLst>
        </pc:grpChg>
        <pc:grpChg chg="add mod">
          <ac:chgData name="momoko tanego" userId="9ef0fb6d7eabe737" providerId="LiveId" clId="{1972DEBE-A766-4F5D-BA25-9F3C2AC4D92A}" dt="2024-08-15T03:03:20.343" v="440"/>
          <ac:grpSpMkLst>
            <pc:docMk/>
            <pc:sldMk cId="398333768" sldId="3233"/>
            <ac:grpSpMk id="54" creationId="{2BE38484-1040-B46F-67CF-3570A03AA9D7}"/>
          </ac:grpSpMkLst>
        </pc:grpChg>
        <pc:grpChg chg="add mod">
          <ac:chgData name="momoko tanego" userId="9ef0fb6d7eabe737" providerId="LiveId" clId="{1972DEBE-A766-4F5D-BA25-9F3C2AC4D92A}" dt="2024-08-15T03:03:20.343" v="440"/>
          <ac:grpSpMkLst>
            <pc:docMk/>
            <pc:sldMk cId="398333768" sldId="3233"/>
            <ac:grpSpMk id="58" creationId="{644C863C-0068-433F-0CFB-79D79F25877F}"/>
          </ac:grpSpMkLst>
        </pc:grpChg>
        <pc:grpChg chg="add mod">
          <ac:chgData name="momoko tanego" userId="9ef0fb6d7eabe737" providerId="LiveId" clId="{1972DEBE-A766-4F5D-BA25-9F3C2AC4D92A}" dt="2024-08-15T03:03:20.343" v="440"/>
          <ac:grpSpMkLst>
            <pc:docMk/>
            <pc:sldMk cId="398333768" sldId="3233"/>
            <ac:grpSpMk id="70" creationId="{34C3E9F6-5FD9-84EB-5439-AAE377399420}"/>
          </ac:grpSpMkLst>
        </pc:grpChg>
        <pc:picChg chg="del">
          <ac:chgData name="momoko tanego" userId="9ef0fb6d7eabe737" providerId="LiveId" clId="{1972DEBE-A766-4F5D-BA25-9F3C2AC4D92A}" dt="2024-08-15T02:53:51.093" v="363" actId="478"/>
          <ac:picMkLst>
            <pc:docMk/>
            <pc:sldMk cId="398333768" sldId="3233"/>
            <ac:picMk id="11" creationId="{E5F9D68A-78CE-A35A-E144-D7DDF0351D24}"/>
          </ac:picMkLst>
        </pc:picChg>
        <pc:picChg chg="mod">
          <ac:chgData name="momoko tanego" userId="9ef0fb6d7eabe737" providerId="LiveId" clId="{1972DEBE-A766-4F5D-BA25-9F3C2AC4D92A}" dt="2024-08-15T03:03:20.343" v="440"/>
          <ac:picMkLst>
            <pc:docMk/>
            <pc:sldMk cId="398333768" sldId="3233"/>
            <ac:picMk id="15" creationId="{0F52F428-2A9C-946C-BDF4-AE99B1E5DF18}"/>
          </ac:picMkLst>
        </pc:picChg>
        <pc:picChg chg="mod">
          <ac:chgData name="momoko tanego" userId="9ef0fb6d7eabe737" providerId="LiveId" clId="{1972DEBE-A766-4F5D-BA25-9F3C2AC4D92A}" dt="2024-08-15T03:03:20.343" v="440"/>
          <ac:picMkLst>
            <pc:docMk/>
            <pc:sldMk cId="398333768" sldId="3233"/>
            <ac:picMk id="17" creationId="{26FFA00F-0583-0207-D656-AFF7CD624B5A}"/>
          </ac:picMkLst>
        </pc:picChg>
        <pc:picChg chg="mod">
          <ac:chgData name="momoko tanego" userId="9ef0fb6d7eabe737" providerId="LiveId" clId="{1972DEBE-A766-4F5D-BA25-9F3C2AC4D92A}" dt="2024-08-15T03:03:20.343" v="440"/>
          <ac:picMkLst>
            <pc:docMk/>
            <pc:sldMk cId="398333768" sldId="3233"/>
            <ac:picMk id="18" creationId="{A7D583D9-640E-0C77-1DA9-8C47FD3549BB}"/>
          </ac:picMkLst>
        </pc:picChg>
        <pc:picChg chg="mod">
          <ac:chgData name="momoko tanego" userId="9ef0fb6d7eabe737" providerId="LiveId" clId="{1972DEBE-A766-4F5D-BA25-9F3C2AC4D92A}" dt="2024-08-15T03:03:20.343" v="440"/>
          <ac:picMkLst>
            <pc:docMk/>
            <pc:sldMk cId="398333768" sldId="3233"/>
            <ac:picMk id="19" creationId="{3A2D4E54-EACA-A816-B1D3-B7955D15D086}"/>
          </ac:picMkLst>
        </pc:picChg>
        <pc:picChg chg="mod">
          <ac:chgData name="momoko tanego" userId="9ef0fb6d7eabe737" providerId="LiveId" clId="{1972DEBE-A766-4F5D-BA25-9F3C2AC4D92A}" dt="2024-08-15T03:03:20.343" v="440"/>
          <ac:picMkLst>
            <pc:docMk/>
            <pc:sldMk cId="398333768" sldId="3233"/>
            <ac:picMk id="21" creationId="{F00976A4-D447-E58C-A9CC-46795AB028A1}"/>
          </ac:picMkLst>
        </pc:picChg>
        <pc:picChg chg="mod">
          <ac:chgData name="momoko tanego" userId="9ef0fb6d7eabe737" providerId="LiveId" clId="{1972DEBE-A766-4F5D-BA25-9F3C2AC4D92A}" dt="2024-08-15T03:03:20.343" v="440"/>
          <ac:picMkLst>
            <pc:docMk/>
            <pc:sldMk cId="398333768" sldId="3233"/>
            <ac:picMk id="24" creationId="{8D29BE01-9963-2B34-4B6E-2CC4EBEF2D4E}"/>
          </ac:picMkLst>
        </pc:picChg>
        <pc:picChg chg="mod">
          <ac:chgData name="momoko tanego" userId="9ef0fb6d7eabe737" providerId="LiveId" clId="{1972DEBE-A766-4F5D-BA25-9F3C2AC4D92A}" dt="2024-08-15T03:03:20.343" v="440"/>
          <ac:picMkLst>
            <pc:docMk/>
            <pc:sldMk cId="398333768" sldId="3233"/>
            <ac:picMk id="30" creationId="{72713AC0-FD2C-3523-19C7-045C56CEED4D}"/>
          </ac:picMkLst>
        </pc:picChg>
        <pc:picChg chg="mod">
          <ac:chgData name="momoko tanego" userId="9ef0fb6d7eabe737" providerId="LiveId" clId="{1972DEBE-A766-4F5D-BA25-9F3C2AC4D92A}" dt="2024-08-15T03:03:20.343" v="440"/>
          <ac:picMkLst>
            <pc:docMk/>
            <pc:sldMk cId="398333768" sldId="3233"/>
            <ac:picMk id="32" creationId="{66A23FF7-C915-A41C-0EFA-B25C53982E63}"/>
          </ac:picMkLst>
        </pc:picChg>
        <pc:picChg chg="mod">
          <ac:chgData name="momoko tanego" userId="9ef0fb6d7eabe737" providerId="LiveId" clId="{1972DEBE-A766-4F5D-BA25-9F3C2AC4D92A}" dt="2024-08-15T03:03:20.343" v="440"/>
          <ac:picMkLst>
            <pc:docMk/>
            <pc:sldMk cId="398333768" sldId="3233"/>
            <ac:picMk id="35" creationId="{6123C5D1-CAEB-23FE-F9D2-554917BC3302}"/>
          </ac:picMkLst>
        </pc:picChg>
        <pc:picChg chg="mod">
          <ac:chgData name="momoko tanego" userId="9ef0fb6d7eabe737" providerId="LiveId" clId="{1972DEBE-A766-4F5D-BA25-9F3C2AC4D92A}" dt="2024-08-15T03:03:20.343" v="440"/>
          <ac:picMkLst>
            <pc:docMk/>
            <pc:sldMk cId="398333768" sldId="3233"/>
            <ac:picMk id="37" creationId="{A54E23C8-4AFC-6646-BD56-1D9FA2876504}"/>
          </ac:picMkLst>
        </pc:picChg>
        <pc:picChg chg="mod">
          <ac:chgData name="momoko tanego" userId="9ef0fb6d7eabe737" providerId="LiveId" clId="{1972DEBE-A766-4F5D-BA25-9F3C2AC4D92A}" dt="2024-08-15T03:03:20.343" v="440"/>
          <ac:picMkLst>
            <pc:docMk/>
            <pc:sldMk cId="398333768" sldId="3233"/>
            <ac:picMk id="40" creationId="{62BC8FF6-FA05-FF47-43F3-4B2B9DD514F4}"/>
          </ac:picMkLst>
        </pc:picChg>
        <pc:picChg chg="mod">
          <ac:chgData name="momoko tanego" userId="9ef0fb6d7eabe737" providerId="LiveId" clId="{1972DEBE-A766-4F5D-BA25-9F3C2AC4D92A}" dt="2024-08-15T03:03:20.343" v="440"/>
          <ac:picMkLst>
            <pc:docMk/>
            <pc:sldMk cId="398333768" sldId="3233"/>
            <ac:picMk id="45" creationId="{7B225255-7BFA-9228-761F-D6FBDE95956E}"/>
          </ac:picMkLst>
        </pc:picChg>
        <pc:picChg chg="del">
          <ac:chgData name="momoko tanego" userId="9ef0fb6d7eabe737" providerId="LiveId" clId="{1972DEBE-A766-4F5D-BA25-9F3C2AC4D92A}" dt="2024-08-15T02:53:51.093" v="363" actId="478"/>
          <ac:picMkLst>
            <pc:docMk/>
            <pc:sldMk cId="398333768" sldId="3233"/>
            <ac:picMk id="46" creationId="{776E8B07-B268-3579-FBC1-F5A9EAAAA7D2}"/>
          </ac:picMkLst>
        </pc:picChg>
        <pc:picChg chg="add mod">
          <ac:chgData name="momoko tanego" userId="9ef0fb6d7eabe737" providerId="LiveId" clId="{1972DEBE-A766-4F5D-BA25-9F3C2AC4D92A}" dt="2024-08-15T03:03:20.343" v="440"/>
          <ac:picMkLst>
            <pc:docMk/>
            <pc:sldMk cId="398333768" sldId="3233"/>
            <ac:picMk id="52" creationId="{0EF90635-0657-F66D-DDBE-6A1DDCE118D6}"/>
          </ac:picMkLst>
        </pc:picChg>
        <pc:picChg chg="mod">
          <ac:chgData name="momoko tanego" userId="9ef0fb6d7eabe737" providerId="LiveId" clId="{1972DEBE-A766-4F5D-BA25-9F3C2AC4D92A}" dt="2024-08-15T03:03:20.343" v="440"/>
          <ac:picMkLst>
            <pc:docMk/>
            <pc:sldMk cId="398333768" sldId="3233"/>
            <ac:picMk id="72" creationId="{F648D208-8386-472E-FE3B-3FCFB293CACB}"/>
          </ac:picMkLst>
        </pc:picChg>
      </pc:sldChg>
      <pc:sldChg chg="del">
        <pc:chgData name="momoko tanego" userId="9ef0fb6d7eabe737" providerId="LiveId" clId="{1972DEBE-A766-4F5D-BA25-9F3C2AC4D92A}" dt="2024-08-15T02:56:29.838" v="435" actId="47"/>
        <pc:sldMkLst>
          <pc:docMk/>
          <pc:sldMk cId="2240609134" sldId="3234"/>
        </pc:sldMkLst>
      </pc:sldChg>
      <pc:sldChg chg="del">
        <pc:chgData name="momoko tanego" userId="9ef0fb6d7eabe737" providerId="LiveId" clId="{1972DEBE-A766-4F5D-BA25-9F3C2AC4D92A}" dt="2024-08-15T02:56:29.494" v="434" actId="47"/>
        <pc:sldMkLst>
          <pc:docMk/>
          <pc:sldMk cId="4190349889" sldId="3236"/>
        </pc:sldMkLst>
      </pc:sldChg>
      <pc:sldChg chg="del">
        <pc:chgData name="momoko tanego" userId="9ef0fb6d7eabe737" providerId="LiveId" clId="{1972DEBE-A766-4F5D-BA25-9F3C2AC4D92A}" dt="2024-08-15T02:56:30.176" v="436" actId="47"/>
        <pc:sldMkLst>
          <pc:docMk/>
          <pc:sldMk cId="3469511581" sldId="3237"/>
        </pc:sldMkLst>
      </pc:sldChg>
      <pc:sldChg chg="del">
        <pc:chgData name="momoko tanego" userId="9ef0fb6d7eabe737" providerId="LiveId" clId="{1972DEBE-A766-4F5D-BA25-9F3C2AC4D92A}" dt="2024-08-15T02:56:30.794" v="437" actId="47"/>
        <pc:sldMkLst>
          <pc:docMk/>
          <pc:sldMk cId="663066386" sldId="3238"/>
        </pc:sldMkLst>
      </pc:sldChg>
      <pc:sldChg chg="addSp delSp modSp add mod">
        <pc:chgData name="momoko tanego" userId="9ef0fb6d7eabe737" providerId="LiveId" clId="{1972DEBE-A766-4F5D-BA25-9F3C2AC4D92A}" dt="2024-08-15T03:07:18.723" v="494" actId="166"/>
        <pc:sldMkLst>
          <pc:docMk/>
          <pc:sldMk cId="32493479" sldId="3239"/>
        </pc:sldMkLst>
        <pc:spChg chg="add mod">
          <ac:chgData name="momoko tanego" userId="9ef0fb6d7eabe737" providerId="LiveId" clId="{1972DEBE-A766-4F5D-BA25-9F3C2AC4D92A}" dt="2024-08-15T03:03:10.055" v="439"/>
          <ac:spMkLst>
            <pc:docMk/>
            <pc:sldMk cId="32493479" sldId="3239"/>
            <ac:spMk id="2" creationId="{13C48A15-5265-F619-123E-D6BA880F1E06}"/>
          </ac:spMkLst>
        </pc:spChg>
        <pc:spChg chg="add mod">
          <ac:chgData name="momoko tanego" userId="9ef0fb6d7eabe737" providerId="LiveId" clId="{1972DEBE-A766-4F5D-BA25-9F3C2AC4D92A}" dt="2024-08-15T03:03:10.055" v="439"/>
          <ac:spMkLst>
            <pc:docMk/>
            <pc:sldMk cId="32493479" sldId="3239"/>
            <ac:spMk id="5" creationId="{D9958911-A603-78DE-F3E0-462DD57217F2}"/>
          </ac:spMkLst>
        </pc:spChg>
        <pc:spChg chg="add mod">
          <ac:chgData name="momoko tanego" userId="9ef0fb6d7eabe737" providerId="LiveId" clId="{1972DEBE-A766-4F5D-BA25-9F3C2AC4D92A}" dt="2024-08-15T03:03:10.055" v="439"/>
          <ac:spMkLst>
            <pc:docMk/>
            <pc:sldMk cId="32493479" sldId="3239"/>
            <ac:spMk id="6" creationId="{3EB2AEC6-7EC7-213E-4E5C-97B367CBE514}"/>
          </ac:spMkLst>
        </pc:spChg>
        <pc:spChg chg="del">
          <ac:chgData name="momoko tanego" userId="9ef0fb6d7eabe737" providerId="LiveId" clId="{1972DEBE-A766-4F5D-BA25-9F3C2AC4D92A}" dt="2024-08-15T03:03:09.662" v="438" actId="478"/>
          <ac:spMkLst>
            <pc:docMk/>
            <pc:sldMk cId="32493479" sldId="3239"/>
            <ac:spMk id="7" creationId="{4A1DF90F-988B-EB39-0F11-46DD2C9CAF14}"/>
          </ac:spMkLst>
        </pc:spChg>
        <pc:spChg chg="add mod">
          <ac:chgData name="momoko tanego" userId="9ef0fb6d7eabe737" providerId="LiveId" clId="{1972DEBE-A766-4F5D-BA25-9F3C2AC4D92A}" dt="2024-08-15T03:03:10.055" v="439"/>
          <ac:spMkLst>
            <pc:docMk/>
            <pc:sldMk cId="32493479" sldId="3239"/>
            <ac:spMk id="8" creationId="{66378EC9-28E0-EE77-629E-2B3B7A756DCB}"/>
          </ac:spMkLst>
        </pc:spChg>
        <pc:spChg chg="add mod">
          <ac:chgData name="momoko tanego" userId="9ef0fb6d7eabe737" providerId="LiveId" clId="{1972DEBE-A766-4F5D-BA25-9F3C2AC4D92A}" dt="2024-08-15T03:03:10.055" v="439"/>
          <ac:spMkLst>
            <pc:docMk/>
            <pc:sldMk cId="32493479" sldId="3239"/>
            <ac:spMk id="10" creationId="{E6AE4635-56FF-E3A9-1CE0-2F09582F27D0}"/>
          </ac:spMkLst>
        </pc:spChg>
        <pc:spChg chg="add mod">
          <ac:chgData name="momoko tanego" userId="9ef0fb6d7eabe737" providerId="LiveId" clId="{1972DEBE-A766-4F5D-BA25-9F3C2AC4D92A}" dt="2024-08-15T03:03:10.055" v="439"/>
          <ac:spMkLst>
            <pc:docMk/>
            <pc:sldMk cId="32493479" sldId="3239"/>
            <ac:spMk id="11" creationId="{C2DF79F8-950F-40F3-CB42-E6E5E0582F90}"/>
          </ac:spMkLst>
        </pc:spChg>
        <pc:spChg chg="mod ord">
          <ac:chgData name="momoko tanego" userId="9ef0fb6d7eabe737" providerId="LiveId" clId="{1972DEBE-A766-4F5D-BA25-9F3C2AC4D92A}" dt="2024-08-15T03:07:18.723" v="494" actId="166"/>
          <ac:spMkLst>
            <pc:docMk/>
            <pc:sldMk cId="32493479" sldId="3239"/>
            <ac:spMk id="12" creationId="{4B949F4D-4A0D-B9B2-BE33-AE0BF9C46D20}"/>
          </ac:spMkLst>
        </pc:spChg>
        <pc:spChg chg="add mod">
          <ac:chgData name="momoko tanego" userId="9ef0fb6d7eabe737" providerId="LiveId" clId="{1972DEBE-A766-4F5D-BA25-9F3C2AC4D92A}" dt="2024-08-15T03:03:10.055" v="439"/>
          <ac:spMkLst>
            <pc:docMk/>
            <pc:sldMk cId="32493479" sldId="3239"/>
            <ac:spMk id="13" creationId="{49098025-3603-1276-BA88-4EA496CE477A}"/>
          </ac:spMkLst>
        </pc:spChg>
        <pc:spChg chg="add mod">
          <ac:chgData name="momoko tanego" userId="9ef0fb6d7eabe737" providerId="LiveId" clId="{1972DEBE-A766-4F5D-BA25-9F3C2AC4D92A}" dt="2024-08-15T03:03:10.055" v="439"/>
          <ac:spMkLst>
            <pc:docMk/>
            <pc:sldMk cId="32493479" sldId="3239"/>
            <ac:spMk id="17" creationId="{E37AD3C6-4EB1-088E-073F-8CEFFF076301}"/>
          </ac:spMkLst>
        </pc:spChg>
        <pc:picChg chg="add mod">
          <ac:chgData name="momoko tanego" userId="9ef0fb6d7eabe737" providerId="LiveId" clId="{1972DEBE-A766-4F5D-BA25-9F3C2AC4D92A}" dt="2024-08-15T03:03:10.055" v="439"/>
          <ac:picMkLst>
            <pc:docMk/>
            <pc:sldMk cId="32493479" sldId="3239"/>
            <ac:picMk id="3" creationId="{91032E9E-75D4-3361-308B-DA8DFA68EA3D}"/>
          </ac:picMkLst>
        </pc:picChg>
        <pc:picChg chg="add mod">
          <ac:chgData name="momoko tanego" userId="9ef0fb6d7eabe737" providerId="LiveId" clId="{1972DEBE-A766-4F5D-BA25-9F3C2AC4D92A}" dt="2024-08-15T03:07:15.228" v="493" actId="1035"/>
          <ac:picMkLst>
            <pc:docMk/>
            <pc:sldMk cId="32493479" sldId="3239"/>
            <ac:picMk id="4" creationId="{538EDE67-48A3-59BF-073A-25D616D16C10}"/>
          </ac:picMkLst>
        </pc:picChg>
        <pc:picChg chg="add mod">
          <ac:chgData name="momoko tanego" userId="9ef0fb6d7eabe737" providerId="LiveId" clId="{1972DEBE-A766-4F5D-BA25-9F3C2AC4D92A}" dt="2024-08-15T03:03:10.055" v="439"/>
          <ac:picMkLst>
            <pc:docMk/>
            <pc:sldMk cId="32493479" sldId="3239"/>
            <ac:picMk id="14" creationId="{5D7CAAA1-3E32-B16F-08F6-31D3EBBE9F0A}"/>
          </ac:picMkLst>
        </pc:picChg>
        <pc:picChg chg="add mod">
          <ac:chgData name="momoko tanego" userId="9ef0fb6d7eabe737" providerId="LiveId" clId="{1972DEBE-A766-4F5D-BA25-9F3C2AC4D92A}" dt="2024-08-15T03:03:10.055" v="439"/>
          <ac:picMkLst>
            <pc:docMk/>
            <pc:sldMk cId="32493479" sldId="3239"/>
            <ac:picMk id="15" creationId="{36402FBA-4109-1865-A11B-98BA1691734F}"/>
          </ac:picMkLst>
        </pc:picChg>
        <pc:picChg chg="add mod">
          <ac:chgData name="momoko tanego" userId="9ef0fb6d7eabe737" providerId="LiveId" clId="{1972DEBE-A766-4F5D-BA25-9F3C2AC4D92A}" dt="2024-08-15T03:07:15.228" v="493" actId="1035"/>
          <ac:picMkLst>
            <pc:docMk/>
            <pc:sldMk cId="32493479" sldId="3239"/>
            <ac:picMk id="16" creationId="{ED41F228-A366-0405-DE4C-EAC56A91B397}"/>
          </ac:picMkLst>
        </pc:picChg>
        <pc:picChg chg="add mod">
          <ac:chgData name="momoko tanego" userId="9ef0fb6d7eabe737" providerId="LiveId" clId="{1972DEBE-A766-4F5D-BA25-9F3C2AC4D92A}" dt="2024-08-15T03:03:10.055" v="439"/>
          <ac:picMkLst>
            <pc:docMk/>
            <pc:sldMk cId="32493479" sldId="3239"/>
            <ac:picMk id="18" creationId="{46DE3074-413F-FD17-F52D-7ABFC9E06CB3}"/>
          </ac:picMkLst>
        </pc:picChg>
        <pc:picChg chg="add mod">
          <ac:chgData name="momoko tanego" userId="9ef0fb6d7eabe737" providerId="LiveId" clId="{1972DEBE-A766-4F5D-BA25-9F3C2AC4D92A}" dt="2024-08-15T03:03:10.055" v="439"/>
          <ac:picMkLst>
            <pc:docMk/>
            <pc:sldMk cId="32493479" sldId="3239"/>
            <ac:picMk id="19" creationId="{1FFAB136-B0C9-4954-FF9A-C2C93B4C514B}"/>
          </ac:picMkLst>
        </pc:picChg>
      </pc:sldChg>
      <pc:sldChg chg="addSp delSp modSp add del mod">
        <pc:chgData name="momoko tanego" userId="9ef0fb6d7eabe737" providerId="LiveId" clId="{1972DEBE-A766-4F5D-BA25-9F3C2AC4D92A}" dt="2024-08-15T06:04:30.355" v="1040" actId="47"/>
        <pc:sldMkLst>
          <pc:docMk/>
          <pc:sldMk cId="2251499653" sldId="3240"/>
        </pc:sldMkLst>
        <pc:spChg chg="add mod">
          <ac:chgData name="momoko tanego" userId="9ef0fb6d7eabe737" providerId="LiveId" clId="{1972DEBE-A766-4F5D-BA25-9F3C2AC4D92A}" dt="2024-08-15T03:05:13.715" v="462"/>
          <ac:spMkLst>
            <pc:docMk/>
            <pc:sldMk cId="2251499653" sldId="3240"/>
            <ac:spMk id="2" creationId="{8CBED2AA-534B-8134-01E9-9458C4800CC6}"/>
          </ac:spMkLst>
        </pc:spChg>
        <pc:spChg chg="add mod">
          <ac:chgData name="momoko tanego" userId="9ef0fb6d7eabe737" providerId="LiveId" clId="{1972DEBE-A766-4F5D-BA25-9F3C2AC4D92A}" dt="2024-08-15T03:05:13.715" v="462"/>
          <ac:spMkLst>
            <pc:docMk/>
            <pc:sldMk cId="2251499653" sldId="3240"/>
            <ac:spMk id="3" creationId="{7A77EC01-8924-3F34-5048-ECA955B4C194}"/>
          </ac:spMkLst>
        </pc:spChg>
        <pc:spChg chg="add mod">
          <ac:chgData name="momoko tanego" userId="9ef0fb6d7eabe737" providerId="LiveId" clId="{1972DEBE-A766-4F5D-BA25-9F3C2AC4D92A}" dt="2024-08-15T03:08:23.407" v="529" actId="1037"/>
          <ac:spMkLst>
            <pc:docMk/>
            <pc:sldMk cId="2251499653" sldId="3240"/>
            <ac:spMk id="4" creationId="{772AE2F1-830D-A5C6-0D3F-60CC92090FC1}"/>
          </ac:spMkLst>
        </pc:spChg>
        <pc:spChg chg="del">
          <ac:chgData name="momoko tanego" userId="9ef0fb6d7eabe737" providerId="LiveId" clId="{1972DEBE-A766-4F5D-BA25-9F3C2AC4D92A}" dt="2024-08-15T02:56:27.316" v="433" actId="478"/>
          <ac:spMkLst>
            <pc:docMk/>
            <pc:sldMk cId="2251499653" sldId="3240"/>
            <ac:spMk id="7" creationId="{4A1DF90F-988B-EB39-0F11-46DD2C9CAF14}"/>
          </ac:spMkLst>
        </pc:spChg>
        <pc:spChg chg="mod">
          <ac:chgData name="momoko tanego" userId="9ef0fb6d7eabe737" providerId="LiveId" clId="{1972DEBE-A766-4F5D-BA25-9F3C2AC4D92A}" dt="2024-08-15T03:05:13.715" v="462"/>
          <ac:spMkLst>
            <pc:docMk/>
            <pc:sldMk cId="2251499653" sldId="3240"/>
            <ac:spMk id="8" creationId="{B9C4E051-59F5-19B1-8947-85C45BB5B308}"/>
          </ac:spMkLst>
        </pc:spChg>
        <pc:spChg chg="mod">
          <ac:chgData name="momoko tanego" userId="9ef0fb6d7eabe737" providerId="LiveId" clId="{1972DEBE-A766-4F5D-BA25-9F3C2AC4D92A}" dt="2024-08-15T03:08:17.315" v="500" actId="1076"/>
          <ac:spMkLst>
            <pc:docMk/>
            <pc:sldMk cId="2251499653" sldId="3240"/>
            <ac:spMk id="12" creationId="{4B949F4D-4A0D-B9B2-BE33-AE0BF9C46D20}"/>
          </ac:spMkLst>
        </pc:spChg>
        <pc:spChg chg="mod">
          <ac:chgData name="momoko tanego" userId="9ef0fb6d7eabe737" providerId="LiveId" clId="{1972DEBE-A766-4F5D-BA25-9F3C2AC4D92A}" dt="2024-08-15T03:05:13.715" v="462"/>
          <ac:spMkLst>
            <pc:docMk/>
            <pc:sldMk cId="2251499653" sldId="3240"/>
            <ac:spMk id="13" creationId="{5D6FE9E5-F239-EC96-8D98-72646535830D}"/>
          </ac:spMkLst>
        </pc:spChg>
        <pc:spChg chg="mod">
          <ac:chgData name="momoko tanego" userId="9ef0fb6d7eabe737" providerId="LiveId" clId="{1972DEBE-A766-4F5D-BA25-9F3C2AC4D92A}" dt="2024-08-15T03:05:13.715" v="462"/>
          <ac:spMkLst>
            <pc:docMk/>
            <pc:sldMk cId="2251499653" sldId="3240"/>
            <ac:spMk id="14" creationId="{3462ADCA-494A-3B13-2F24-4D758F67C21B}"/>
          </ac:spMkLst>
        </pc:spChg>
        <pc:spChg chg="add mod">
          <ac:chgData name="momoko tanego" userId="9ef0fb6d7eabe737" providerId="LiveId" clId="{1972DEBE-A766-4F5D-BA25-9F3C2AC4D92A}" dt="2024-08-15T03:09:53.680" v="600" actId="20577"/>
          <ac:spMkLst>
            <pc:docMk/>
            <pc:sldMk cId="2251499653" sldId="3240"/>
            <ac:spMk id="15" creationId="{2B7967AA-B774-29A8-D60A-3CB0066ED80C}"/>
          </ac:spMkLst>
        </pc:spChg>
        <pc:spChg chg="add mod">
          <ac:chgData name="momoko tanego" userId="9ef0fb6d7eabe737" providerId="LiveId" clId="{1972DEBE-A766-4F5D-BA25-9F3C2AC4D92A}" dt="2024-08-15T03:05:13.715" v="462"/>
          <ac:spMkLst>
            <pc:docMk/>
            <pc:sldMk cId="2251499653" sldId="3240"/>
            <ac:spMk id="16" creationId="{F382C0CD-248D-7798-D9BB-CC82E14F7214}"/>
          </ac:spMkLst>
        </pc:spChg>
        <pc:spChg chg="add mod">
          <ac:chgData name="momoko tanego" userId="9ef0fb6d7eabe737" providerId="LiveId" clId="{1972DEBE-A766-4F5D-BA25-9F3C2AC4D92A}" dt="2024-08-15T03:05:13.715" v="462"/>
          <ac:spMkLst>
            <pc:docMk/>
            <pc:sldMk cId="2251499653" sldId="3240"/>
            <ac:spMk id="17" creationId="{E55543CE-F340-6173-478D-2ECE01B41C62}"/>
          </ac:spMkLst>
        </pc:spChg>
        <pc:spChg chg="add mod">
          <ac:chgData name="momoko tanego" userId="9ef0fb6d7eabe737" providerId="LiveId" clId="{1972DEBE-A766-4F5D-BA25-9F3C2AC4D92A}" dt="2024-08-15T03:10:18.361" v="637" actId="20577"/>
          <ac:spMkLst>
            <pc:docMk/>
            <pc:sldMk cId="2251499653" sldId="3240"/>
            <ac:spMk id="19" creationId="{DFB4C477-8450-C69F-C4BC-28E43F38D8DE}"/>
          </ac:spMkLst>
        </pc:spChg>
        <pc:spChg chg="add mod">
          <ac:chgData name="momoko tanego" userId="9ef0fb6d7eabe737" providerId="LiveId" clId="{1972DEBE-A766-4F5D-BA25-9F3C2AC4D92A}" dt="2024-08-15T03:05:13.715" v="462"/>
          <ac:spMkLst>
            <pc:docMk/>
            <pc:sldMk cId="2251499653" sldId="3240"/>
            <ac:spMk id="27" creationId="{60AAF7A8-18C8-BEE5-DE71-5D413E6BC379}"/>
          </ac:spMkLst>
        </pc:spChg>
        <pc:spChg chg="add mod">
          <ac:chgData name="momoko tanego" userId="9ef0fb6d7eabe737" providerId="LiveId" clId="{1972DEBE-A766-4F5D-BA25-9F3C2AC4D92A}" dt="2024-08-15T03:11:04.696" v="647" actId="20577"/>
          <ac:spMkLst>
            <pc:docMk/>
            <pc:sldMk cId="2251499653" sldId="3240"/>
            <ac:spMk id="28" creationId="{E0FC1826-8F63-3E2D-0BA4-28E44CA1A7F6}"/>
          </ac:spMkLst>
        </pc:spChg>
        <pc:spChg chg="add mod">
          <ac:chgData name="momoko tanego" userId="9ef0fb6d7eabe737" providerId="LiveId" clId="{1972DEBE-A766-4F5D-BA25-9F3C2AC4D92A}" dt="2024-08-15T03:05:13.715" v="462"/>
          <ac:spMkLst>
            <pc:docMk/>
            <pc:sldMk cId="2251499653" sldId="3240"/>
            <ac:spMk id="29" creationId="{886C134E-279F-35AC-2BD2-BF01E6B3EEC9}"/>
          </ac:spMkLst>
        </pc:spChg>
        <pc:spChg chg="add mod">
          <ac:chgData name="momoko tanego" userId="9ef0fb6d7eabe737" providerId="LiveId" clId="{1972DEBE-A766-4F5D-BA25-9F3C2AC4D92A}" dt="2024-08-15T03:05:13.715" v="462"/>
          <ac:spMkLst>
            <pc:docMk/>
            <pc:sldMk cId="2251499653" sldId="3240"/>
            <ac:spMk id="30" creationId="{3EC36DF1-D7A8-64E5-D023-C37F60D9B2D4}"/>
          </ac:spMkLst>
        </pc:spChg>
        <pc:spChg chg="add mod">
          <ac:chgData name="momoko tanego" userId="9ef0fb6d7eabe737" providerId="LiveId" clId="{1972DEBE-A766-4F5D-BA25-9F3C2AC4D92A}" dt="2024-08-15T03:05:13.715" v="462"/>
          <ac:spMkLst>
            <pc:docMk/>
            <pc:sldMk cId="2251499653" sldId="3240"/>
            <ac:spMk id="31" creationId="{10A6E974-3731-9808-A41F-E960F0B592FB}"/>
          </ac:spMkLst>
        </pc:spChg>
        <pc:spChg chg="add mod">
          <ac:chgData name="momoko tanego" userId="9ef0fb6d7eabe737" providerId="LiveId" clId="{1972DEBE-A766-4F5D-BA25-9F3C2AC4D92A}" dt="2024-08-15T03:05:13.715" v="462"/>
          <ac:spMkLst>
            <pc:docMk/>
            <pc:sldMk cId="2251499653" sldId="3240"/>
            <ac:spMk id="32" creationId="{1808FF7B-5E37-B909-087D-47BEB0C37320}"/>
          </ac:spMkLst>
        </pc:spChg>
        <pc:spChg chg="add mod">
          <ac:chgData name="momoko tanego" userId="9ef0fb6d7eabe737" providerId="LiveId" clId="{1972DEBE-A766-4F5D-BA25-9F3C2AC4D92A}" dt="2024-08-15T03:08:28.499" v="530" actId="14100"/>
          <ac:spMkLst>
            <pc:docMk/>
            <pc:sldMk cId="2251499653" sldId="3240"/>
            <ac:spMk id="33" creationId="{28048167-A97D-3BCE-CFBD-4EFC39952748}"/>
          </ac:spMkLst>
        </pc:spChg>
        <pc:spChg chg="add mod">
          <ac:chgData name="momoko tanego" userId="9ef0fb6d7eabe737" providerId="LiveId" clId="{1972DEBE-A766-4F5D-BA25-9F3C2AC4D92A}" dt="2024-08-15T03:05:13.715" v="462"/>
          <ac:spMkLst>
            <pc:docMk/>
            <pc:sldMk cId="2251499653" sldId="3240"/>
            <ac:spMk id="34" creationId="{CD1642D3-7BF6-B592-3993-6F338178A039}"/>
          </ac:spMkLst>
        </pc:spChg>
        <pc:spChg chg="add mod">
          <ac:chgData name="momoko tanego" userId="9ef0fb6d7eabe737" providerId="LiveId" clId="{1972DEBE-A766-4F5D-BA25-9F3C2AC4D92A}" dt="2024-08-15T03:05:13.715" v="462"/>
          <ac:spMkLst>
            <pc:docMk/>
            <pc:sldMk cId="2251499653" sldId="3240"/>
            <ac:spMk id="35" creationId="{8ED8E17E-3650-6123-367B-B269A503035F}"/>
          </ac:spMkLst>
        </pc:spChg>
        <pc:spChg chg="add mod">
          <ac:chgData name="momoko tanego" userId="9ef0fb6d7eabe737" providerId="LiveId" clId="{1972DEBE-A766-4F5D-BA25-9F3C2AC4D92A}" dt="2024-08-15T03:05:13.715" v="462"/>
          <ac:spMkLst>
            <pc:docMk/>
            <pc:sldMk cId="2251499653" sldId="3240"/>
            <ac:spMk id="36" creationId="{DF431876-3282-780A-0C94-25DB66F15C1B}"/>
          </ac:spMkLst>
        </pc:spChg>
        <pc:spChg chg="add mod">
          <ac:chgData name="momoko tanego" userId="9ef0fb6d7eabe737" providerId="LiveId" clId="{1972DEBE-A766-4F5D-BA25-9F3C2AC4D92A}" dt="2024-08-15T03:05:13.715" v="462"/>
          <ac:spMkLst>
            <pc:docMk/>
            <pc:sldMk cId="2251499653" sldId="3240"/>
            <ac:spMk id="37" creationId="{F4678FF7-794B-A7B5-28D0-BE700E72C82F}"/>
          </ac:spMkLst>
        </pc:spChg>
        <pc:spChg chg="add mod">
          <ac:chgData name="momoko tanego" userId="9ef0fb6d7eabe737" providerId="LiveId" clId="{1972DEBE-A766-4F5D-BA25-9F3C2AC4D92A}" dt="2024-08-15T03:05:13.715" v="462"/>
          <ac:spMkLst>
            <pc:docMk/>
            <pc:sldMk cId="2251499653" sldId="3240"/>
            <ac:spMk id="40" creationId="{E00AACE4-AFA9-671F-1AA7-A21BC3B7B7DE}"/>
          </ac:spMkLst>
        </pc:spChg>
        <pc:spChg chg="mod">
          <ac:chgData name="momoko tanego" userId="9ef0fb6d7eabe737" providerId="LiveId" clId="{1972DEBE-A766-4F5D-BA25-9F3C2AC4D92A}" dt="2024-08-15T03:05:13.715" v="462"/>
          <ac:spMkLst>
            <pc:docMk/>
            <pc:sldMk cId="2251499653" sldId="3240"/>
            <ac:spMk id="45" creationId="{4BED0914-662E-93A0-2337-3BD1E1764A50}"/>
          </ac:spMkLst>
        </pc:spChg>
        <pc:spChg chg="mod">
          <ac:chgData name="momoko tanego" userId="9ef0fb6d7eabe737" providerId="LiveId" clId="{1972DEBE-A766-4F5D-BA25-9F3C2AC4D92A}" dt="2024-08-15T03:05:13.715" v="462"/>
          <ac:spMkLst>
            <pc:docMk/>
            <pc:sldMk cId="2251499653" sldId="3240"/>
            <ac:spMk id="46" creationId="{8CB848A0-FD54-68D9-D56A-EAC429743283}"/>
          </ac:spMkLst>
        </pc:spChg>
        <pc:spChg chg="mod">
          <ac:chgData name="momoko tanego" userId="9ef0fb6d7eabe737" providerId="LiveId" clId="{1972DEBE-A766-4F5D-BA25-9F3C2AC4D92A}" dt="2024-08-15T03:05:13.715" v="462"/>
          <ac:spMkLst>
            <pc:docMk/>
            <pc:sldMk cId="2251499653" sldId="3240"/>
            <ac:spMk id="47" creationId="{8C1D67CE-133C-706B-8936-BA4FA049495E}"/>
          </ac:spMkLst>
        </pc:spChg>
        <pc:spChg chg="mod">
          <ac:chgData name="momoko tanego" userId="9ef0fb6d7eabe737" providerId="LiveId" clId="{1972DEBE-A766-4F5D-BA25-9F3C2AC4D92A}" dt="2024-08-15T03:05:13.715" v="462"/>
          <ac:spMkLst>
            <pc:docMk/>
            <pc:sldMk cId="2251499653" sldId="3240"/>
            <ac:spMk id="48" creationId="{8585EA10-A7C0-C90C-E908-DCBA1CCC449D}"/>
          </ac:spMkLst>
        </pc:spChg>
        <pc:spChg chg="mod">
          <ac:chgData name="momoko tanego" userId="9ef0fb6d7eabe737" providerId="LiveId" clId="{1972DEBE-A766-4F5D-BA25-9F3C2AC4D92A}" dt="2024-08-15T03:05:13.715" v="462"/>
          <ac:spMkLst>
            <pc:docMk/>
            <pc:sldMk cId="2251499653" sldId="3240"/>
            <ac:spMk id="49" creationId="{3F141792-1063-FAB9-B12F-681111B4C7E9}"/>
          </ac:spMkLst>
        </pc:spChg>
        <pc:spChg chg="mod">
          <ac:chgData name="momoko tanego" userId="9ef0fb6d7eabe737" providerId="LiveId" clId="{1972DEBE-A766-4F5D-BA25-9F3C2AC4D92A}" dt="2024-08-15T03:05:13.715" v="462"/>
          <ac:spMkLst>
            <pc:docMk/>
            <pc:sldMk cId="2251499653" sldId="3240"/>
            <ac:spMk id="50" creationId="{1750926D-1DB3-E2D7-94CC-4C9A6CF1ED87}"/>
          </ac:spMkLst>
        </pc:spChg>
        <pc:spChg chg="mod">
          <ac:chgData name="momoko tanego" userId="9ef0fb6d7eabe737" providerId="LiveId" clId="{1972DEBE-A766-4F5D-BA25-9F3C2AC4D92A}" dt="2024-08-15T03:05:13.715" v="462"/>
          <ac:spMkLst>
            <pc:docMk/>
            <pc:sldMk cId="2251499653" sldId="3240"/>
            <ac:spMk id="51" creationId="{D0EEDC40-9A68-97DC-401A-5A450F855B05}"/>
          </ac:spMkLst>
        </pc:spChg>
        <pc:spChg chg="mod">
          <ac:chgData name="momoko tanego" userId="9ef0fb6d7eabe737" providerId="LiveId" clId="{1972DEBE-A766-4F5D-BA25-9F3C2AC4D92A}" dt="2024-08-15T03:05:13.715" v="462"/>
          <ac:spMkLst>
            <pc:docMk/>
            <pc:sldMk cId="2251499653" sldId="3240"/>
            <ac:spMk id="52" creationId="{D797D3C6-8274-4E37-457B-9D541B63977C}"/>
          </ac:spMkLst>
        </pc:spChg>
        <pc:spChg chg="mod">
          <ac:chgData name="momoko tanego" userId="9ef0fb6d7eabe737" providerId="LiveId" clId="{1972DEBE-A766-4F5D-BA25-9F3C2AC4D92A}" dt="2024-08-15T03:05:13.715" v="462"/>
          <ac:spMkLst>
            <pc:docMk/>
            <pc:sldMk cId="2251499653" sldId="3240"/>
            <ac:spMk id="53" creationId="{3BFB3F99-680E-783D-7407-92D27EB121B5}"/>
          </ac:spMkLst>
        </pc:spChg>
        <pc:spChg chg="mod">
          <ac:chgData name="momoko tanego" userId="9ef0fb6d7eabe737" providerId="LiveId" clId="{1972DEBE-A766-4F5D-BA25-9F3C2AC4D92A}" dt="2024-08-15T03:05:13.715" v="462"/>
          <ac:spMkLst>
            <pc:docMk/>
            <pc:sldMk cId="2251499653" sldId="3240"/>
            <ac:spMk id="56" creationId="{C7F72FDF-7FE5-E0C1-284A-702CE91F893A}"/>
          </ac:spMkLst>
        </pc:spChg>
        <pc:spChg chg="mod">
          <ac:chgData name="momoko tanego" userId="9ef0fb6d7eabe737" providerId="LiveId" clId="{1972DEBE-A766-4F5D-BA25-9F3C2AC4D92A}" dt="2024-08-15T03:05:13.715" v="462"/>
          <ac:spMkLst>
            <pc:docMk/>
            <pc:sldMk cId="2251499653" sldId="3240"/>
            <ac:spMk id="57" creationId="{68158FDB-B6AB-84C2-641A-7BE0F1913226}"/>
          </ac:spMkLst>
        </pc:spChg>
        <pc:spChg chg="mod">
          <ac:chgData name="momoko tanego" userId="9ef0fb6d7eabe737" providerId="LiveId" clId="{1972DEBE-A766-4F5D-BA25-9F3C2AC4D92A}" dt="2024-08-15T03:05:13.715" v="462"/>
          <ac:spMkLst>
            <pc:docMk/>
            <pc:sldMk cId="2251499653" sldId="3240"/>
            <ac:spMk id="58" creationId="{AD66D15A-232B-8147-2175-FFA0B0A3840C}"/>
          </ac:spMkLst>
        </pc:spChg>
        <pc:spChg chg="add mod">
          <ac:chgData name="momoko tanego" userId="9ef0fb6d7eabe737" providerId="LiveId" clId="{1972DEBE-A766-4F5D-BA25-9F3C2AC4D92A}" dt="2024-08-15T03:11:14.537" v="666"/>
          <ac:spMkLst>
            <pc:docMk/>
            <pc:sldMk cId="2251499653" sldId="3240"/>
            <ac:spMk id="59" creationId="{36C02204-D3D8-5F72-F656-16F4140EEEF3}"/>
          </ac:spMkLst>
        </pc:spChg>
        <pc:grpChg chg="add mod">
          <ac:chgData name="momoko tanego" userId="9ef0fb6d7eabe737" providerId="LiveId" clId="{1972DEBE-A766-4F5D-BA25-9F3C2AC4D92A}" dt="2024-08-15T03:05:13.715" v="462"/>
          <ac:grpSpMkLst>
            <pc:docMk/>
            <pc:sldMk cId="2251499653" sldId="3240"/>
            <ac:grpSpMk id="5" creationId="{CFB65AF8-C16F-1315-69EC-C9236E9040EC}"/>
          </ac:grpSpMkLst>
        </pc:grpChg>
        <pc:grpChg chg="mod">
          <ac:chgData name="momoko tanego" userId="9ef0fb6d7eabe737" providerId="LiveId" clId="{1972DEBE-A766-4F5D-BA25-9F3C2AC4D92A}" dt="2024-08-15T03:05:13.715" v="462"/>
          <ac:grpSpMkLst>
            <pc:docMk/>
            <pc:sldMk cId="2251499653" sldId="3240"/>
            <ac:grpSpMk id="6" creationId="{9F7BAFB9-2707-C32A-E5ED-D2EB171A5FD0}"/>
          </ac:grpSpMkLst>
        </pc:grpChg>
        <pc:grpChg chg="add mod">
          <ac:chgData name="momoko tanego" userId="9ef0fb6d7eabe737" providerId="LiveId" clId="{1972DEBE-A766-4F5D-BA25-9F3C2AC4D92A}" dt="2024-08-15T03:05:13.715" v="462"/>
          <ac:grpSpMkLst>
            <pc:docMk/>
            <pc:sldMk cId="2251499653" sldId="3240"/>
            <ac:grpSpMk id="22" creationId="{29073224-2AD4-4C0E-F724-62661489CB77}"/>
          </ac:grpSpMkLst>
        </pc:grpChg>
        <pc:grpChg chg="add mod">
          <ac:chgData name="momoko tanego" userId="9ef0fb6d7eabe737" providerId="LiveId" clId="{1972DEBE-A766-4F5D-BA25-9F3C2AC4D92A}" dt="2024-08-15T05:49:06.322" v="668" actId="1076"/>
          <ac:grpSpMkLst>
            <pc:docMk/>
            <pc:sldMk cId="2251499653" sldId="3240"/>
            <ac:grpSpMk id="41" creationId="{34381E0D-937B-62E3-7CFA-97F9AEC6CC2E}"/>
          </ac:grpSpMkLst>
        </pc:grpChg>
        <pc:grpChg chg="mod">
          <ac:chgData name="momoko tanego" userId="9ef0fb6d7eabe737" providerId="LiveId" clId="{1972DEBE-A766-4F5D-BA25-9F3C2AC4D92A}" dt="2024-08-15T03:05:13.715" v="462"/>
          <ac:grpSpMkLst>
            <pc:docMk/>
            <pc:sldMk cId="2251499653" sldId="3240"/>
            <ac:grpSpMk id="42" creationId="{824C77E2-D13E-3880-3BA9-13B406540A9E}"/>
          </ac:grpSpMkLst>
        </pc:grpChg>
        <pc:grpChg chg="mod">
          <ac:chgData name="momoko tanego" userId="9ef0fb6d7eabe737" providerId="LiveId" clId="{1972DEBE-A766-4F5D-BA25-9F3C2AC4D92A}" dt="2024-08-15T03:05:13.715" v="462"/>
          <ac:grpSpMkLst>
            <pc:docMk/>
            <pc:sldMk cId="2251499653" sldId="3240"/>
            <ac:grpSpMk id="44" creationId="{A6977790-980D-47C4-9F82-5D20AC4226D0}"/>
          </ac:grpSpMkLst>
        </pc:grpChg>
        <pc:graphicFrameChg chg="mod">
          <ac:chgData name="momoko tanego" userId="9ef0fb6d7eabe737" providerId="LiveId" clId="{1972DEBE-A766-4F5D-BA25-9F3C2AC4D92A}" dt="2024-08-15T03:05:13.715" v="462"/>
          <ac:graphicFrameMkLst>
            <pc:docMk/>
            <pc:sldMk cId="2251499653" sldId="3240"/>
            <ac:graphicFrameMk id="10" creationId="{DF8F19A7-F6E9-86C7-DA60-376D9E54E5D1}"/>
          </ac:graphicFrameMkLst>
        </pc:graphicFrameChg>
        <pc:graphicFrameChg chg="mod">
          <ac:chgData name="momoko tanego" userId="9ef0fb6d7eabe737" providerId="LiveId" clId="{1972DEBE-A766-4F5D-BA25-9F3C2AC4D92A}" dt="2024-08-15T03:05:13.715" v="462"/>
          <ac:graphicFrameMkLst>
            <pc:docMk/>
            <pc:sldMk cId="2251499653" sldId="3240"/>
            <ac:graphicFrameMk id="11" creationId="{F7DD11C1-8AE4-9910-3049-45E91FE5ADE0}"/>
          </ac:graphicFrameMkLst>
        </pc:graphicFrameChg>
        <pc:graphicFrameChg chg="add mod">
          <ac:chgData name="momoko tanego" userId="9ef0fb6d7eabe737" providerId="LiveId" clId="{1972DEBE-A766-4F5D-BA25-9F3C2AC4D92A}" dt="2024-08-15T03:05:13.715" v="462"/>
          <ac:graphicFrameMkLst>
            <pc:docMk/>
            <pc:sldMk cId="2251499653" sldId="3240"/>
            <ac:graphicFrameMk id="18" creationId="{F765B102-251F-BABF-BC2A-E60DAB03380B}"/>
          </ac:graphicFrameMkLst>
        </pc:graphicFrameChg>
        <pc:picChg chg="add mod">
          <ac:chgData name="momoko tanego" userId="9ef0fb6d7eabe737" providerId="LiveId" clId="{1972DEBE-A766-4F5D-BA25-9F3C2AC4D92A}" dt="2024-08-15T03:05:13.715" v="462"/>
          <ac:picMkLst>
            <pc:docMk/>
            <pc:sldMk cId="2251499653" sldId="3240"/>
            <ac:picMk id="20" creationId="{735680D8-1E89-F71E-A04F-FE968217A45A}"/>
          </ac:picMkLst>
        </pc:picChg>
        <pc:picChg chg="add mod">
          <ac:chgData name="momoko tanego" userId="9ef0fb6d7eabe737" providerId="LiveId" clId="{1972DEBE-A766-4F5D-BA25-9F3C2AC4D92A}" dt="2024-08-15T03:05:13.715" v="462"/>
          <ac:picMkLst>
            <pc:docMk/>
            <pc:sldMk cId="2251499653" sldId="3240"/>
            <ac:picMk id="21" creationId="{563D1E44-A762-F0D1-F0C7-BCB84486A4EC}"/>
          </ac:picMkLst>
        </pc:picChg>
        <pc:picChg chg="mod">
          <ac:chgData name="momoko tanego" userId="9ef0fb6d7eabe737" providerId="LiveId" clId="{1972DEBE-A766-4F5D-BA25-9F3C2AC4D92A}" dt="2024-08-15T03:05:13.715" v="462"/>
          <ac:picMkLst>
            <pc:docMk/>
            <pc:sldMk cId="2251499653" sldId="3240"/>
            <ac:picMk id="23" creationId="{01A6986C-5FA6-3106-53DB-9B9CCB5B330C}"/>
          </ac:picMkLst>
        </pc:picChg>
        <pc:picChg chg="mod">
          <ac:chgData name="momoko tanego" userId="9ef0fb6d7eabe737" providerId="LiveId" clId="{1972DEBE-A766-4F5D-BA25-9F3C2AC4D92A}" dt="2024-08-15T03:05:13.715" v="462"/>
          <ac:picMkLst>
            <pc:docMk/>
            <pc:sldMk cId="2251499653" sldId="3240"/>
            <ac:picMk id="24" creationId="{E626961E-E7BD-86C8-21EF-C84337540EBF}"/>
          </ac:picMkLst>
        </pc:picChg>
        <pc:picChg chg="add mod">
          <ac:chgData name="momoko tanego" userId="9ef0fb6d7eabe737" providerId="LiveId" clId="{1972DEBE-A766-4F5D-BA25-9F3C2AC4D92A}" dt="2024-08-15T03:05:13.715" v="462"/>
          <ac:picMkLst>
            <pc:docMk/>
            <pc:sldMk cId="2251499653" sldId="3240"/>
            <ac:picMk id="25" creationId="{47260FB5-394F-FE49-16BC-02ED2C53A13C}"/>
          </ac:picMkLst>
        </pc:picChg>
        <pc:picChg chg="add mod">
          <ac:chgData name="momoko tanego" userId="9ef0fb6d7eabe737" providerId="LiveId" clId="{1972DEBE-A766-4F5D-BA25-9F3C2AC4D92A}" dt="2024-08-15T03:05:13.715" v="462"/>
          <ac:picMkLst>
            <pc:docMk/>
            <pc:sldMk cId="2251499653" sldId="3240"/>
            <ac:picMk id="26" creationId="{9BF3EBEE-12A8-A16D-A4A2-BB49BEC172B2}"/>
          </ac:picMkLst>
        </pc:picChg>
        <pc:picChg chg="add mod">
          <ac:chgData name="momoko tanego" userId="9ef0fb6d7eabe737" providerId="LiveId" clId="{1972DEBE-A766-4F5D-BA25-9F3C2AC4D92A}" dt="2024-08-15T03:05:13.715" v="462"/>
          <ac:picMkLst>
            <pc:docMk/>
            <pc:sldMk cId="2251499653" sldId="3240"/>
            <ac:picMk id="38" creationId="{BE48D753-298A-4DC8-17C8-97FCEFCBA6CF}"/>
          </ac:picMkLst>
        </pc:picChg>
        <pc:picChg chg="add mod">
          <ac:chgData name="momoko tanego" userId="9ef0fb6d7eabe737" providerId="LiveId" clId="{1972DEBE-A766-4F5D-BA25-9F3C2AC4D92A}" dt="2024-08-15T03:05:13.715" v="462"/>
          <ac:picMkLst>
            <pc:docMk/>
            <pc:sldMk cId="2251499653" sldId="3240"/>
            <ac:picMk id="39" creationId="{3C0E87B5-021A-5D19-2BC7-668C6762D3A7}"/>
          </ac:picMkLst>
        </pc:picChg>
        <pc:picChg chg="mod">
          <ac:chgData name="momoko tanego" userId="9ef0fb6d7eabe737" providerId="LiveId" clId="{1972DEBE-A766-4F5D-BA25-9F3C2AC4D92A}" dt="2024-08-15T03:05:13.715" v="462"/>
          <ac:picMkLst>
            <pc:docMk/>
            <pc:sldMk cId="2251499653" sldId="3240"/>
            <ac:picMk id="54" creationId="{65739843-A3A7-9AB2-ADC4-3827A0C229FA}"/>
          </ac:picMkLst>
        </pc:picChg>
        <pc:picChg chg="mod">
          <ac:chgData name="momoko tanego" userId="9ef0fb6d7eabe737" providerId="LiveId" clId="{1972DEBE-A766-4F5D-BA25-9F3C2AC4D92A}" dt="2024-08-15T03:05:13.715" v="462"/>
          <ac:picMkLst>
            <pc:docMk/>
            <pc:sldMk cId="2251499653" sldId="3240"/>
            <ac:picMk id="55" creationId="{47D665CC-27E0-3E90-A5D0-8FE107452BF3}"/>
          </ac:picMkLst>
        </pc:picChg>
        <pc:cxnChg chg="mod">
          <ac:chgData name="momoko tanego" userId="9ef0fb6d7eabe737" providerId="LiveId" clId="{1972DEBE-A766-4F5D-BA25-9F3C2AC4D92A}" dt="2024-08-15T03:05:13.715" v="462"/>
          <ac:cxnSpMkLst>
            <pc:docMk/>
            <pc:sldMk cId="2251499653" sldId="3240"/>
            <ac:cxnSpMk id="43" creationId="{E869A0F0-7AFC-AC2E-A365-5F4627D96451}"/>
          </ac:cxnSpMkLst>
        </pc:cxnChg>
      </pc:sldChg>
      <pc:sldChg chg="addSp delSp modSp add mod">
        <pc:chgData name="momoko tanego" userId="9ef0fb6d7eabe737" providerId="LiveId" clId="{1972DEBE-A766-4F5D-BA25-9F3C2AC4D92A}" dt="2024-08-15T06:02:50.470" v="1039" actId="1035"/>
        <pc:sldMkLst>
          <pc:docMk/>
          <pc:sldMk cId="551169813" sldId="3241"/>
        </pc:sldMkLst>
        <pc:spChg chg="mod">
          <ac:chgData name="momoko tanego" userId="9ef0fb6d7eabe737" providerId="LiveId" clId="{1972DEBE-A766-4F5D-BA25-9F3C2AC4D92A}" dt="2024-08-15T05:55:11.079" v="892" actId="1037"/>
          <ac:spMkLst>
            <pc:docMk/>
            <pc:sldMk cId="551169813" sldId="3241"/>
            <ac:spMk id="3" creationId="{7A77EC01-8924-3F34-5048-ECA955B4C194}"/>
          </ac:spMkLst>
        </pc:spChg>
        <pc:spChg chg="add mod">
          <ac:chgData name="momoko tanego" userId="9ef0fb6d7eabe737" providerId="LiveId" clId="{1972DEBE-A766-4F5D-BA25-9F3C2AC4D92A}" dt="2024-08-15T05:58:40.827" v="945" actId="14100"/>
          <ac:spMkLst>
            <pc:docMk/>
            <pc:sldMk cId="551169813" sldId="3241"/>
            <ac:spMk id="7" creationId="{F050AC9C-C56A-2F27-4687-71F7BDDF838D}"/>
          </ac:spMkLst>
        </pc:spChg>
        <pc:spChg chg="del mod topLvl">
          <ac:chgData name="momoko tanego" userId="9ef0fb6d7eabe737" providerId="LiveId" clId="{1972DEBE-A766-4F5D-BA25-9F3C2AC4D92A}" dt="2024-08-15T05:57:31.464" v="932" actId="478"/>
          <ac:spMkLst>
            <pc:docMk/>
            <pc:sldMk cId="551169813" sldId="3241"/>
            <ac:spMk id="8" creationId="{B9C4E051-59F5-19B1-8947-85C45BB5B308}"/>
          </ac:spMkLst>
        </pc:spChg>
        <pc:spChg chg="mod">
          <ac:chgData name="momoko tanego" userId="9ef0fb6d7eabe737" providerId="LiveId" clId="{1972DEBE-A766-4F5D-BA25-9F3C2AC4D92A}" dt="2024-08-15T05:53:52.570" v="830" actId="1036"/>
          <ac:spMkLst>
            <pc:docMk/>
            <pc:sldMk cId="551169813" sldId="3241"/>
            <ac:spMk id="9" creationId="{341AA0E4-A414-B32F-BACB-9704B938D034}"/>
          </ac:spMkLst>
        </pc:spChg>
        <pc:spChg chg="del mod topLvl">
          <ac:chgData name="momoko tanego" userId="9ef0fb6d7eabe737" providerId="LiveId" clId="{1972DEBE-A766-4F5D-BA25-9F3C2AC4D92A}" dt="2024-08-15T05:57:31.464" v="932" actId="478"/>
          <ac:spMkLst>
            <pc:docMk/>
            <pc:sldMk cId="551169813" sldId="3241"/>
            <ac:spMk id="13" creationId="{5D6FE9E5-F239-EC96-8D98-72646535830D}"/>
          </ac:spMkLst>
        </pc:spChg>
        <pc:spChg chg="mod topLvl">
          <ac:chgData name="momoko tanego" userId="9ef0fb6d7eabe737" providerId="LiveId" clId="{1972DEBE-A766-4F5D-BA25-9F3C2AC4D92A}" dt="2024-08-15T05:55:58.679" v="905" actId="555"/>
          <ac:spMkLst>
            <pc:docMk/>
            <pc:sldMk cId="551169813" sldId="3241"/>
            <ac:spMk id="14" creationId="{3462ADCA-494A-3B13-2F24-4D758F67C21B}"/>
          </ac:spMkLst>
        </pc:spChg>
        <pc:spChg chg="del mod">
          <ac:chgData name="momoko tanego" userId="9ef0fb6d7eabe737" providerId="LiveId" clId="{1972DEBE-A766-4F5D-BA25-9F3C2AC4D92A}" dt="2024-08-15T05:53:20.499" v="738" actId="478"/>
          <ac:spMkLst>
            <pc:docMk/>
            <pc:sldMk cId="551169813" sldId="3241"/>
            <ac:spMk id="15" creationId="{2B7967AA-B774-29A8-D60A-3CB0066ED80C}"/>
          </ac:spMkLst>
        </pc:spChg>
        <pc:spChg chg="del mod">
          <ac:chgData name="momoko tanego" userId="9ef0fb6d7eabe737" providerId="LiveId" clId="{1972DEBE-A766-4F5D-BA25-9F3C2AC4D92A}" dt="2024-08-15T05:57:31.464" v="932" actId="478"/>
          <ac:spMkLst>
            <pc:docMk/>
            <pc:sldMk cId="551169813" sldId="3241"/>
            <ac:spMk id="16" creationId="{F382C0CD-248D-7798-D9BB-CC82E14F7214}"/>
          </ac:spMkLst>
        </pc:spChg>
        <pc:spChg chg="mod ord">
          <ac:chgData name="momoko tanego" userId="9ef0fb6d7eabe737" providerId="LiveId" clId="{1972DEBE-A766-4F5D-BA25-9F3C2AC4D92A}" dt="2024-08-15T05:59:19.978" v="948" actId="1076"/>
          <ac:spMkLst>
            <pc:docMk/>
            <pc:sldMk cId="551169813" sldId="3241"/>
            <ac:spMk id="17" creationId="{E55543CE-F340-6173-478D-2ECE01B41C62}"/>
          </ac:spMkLst>
        </pc:spChg>
        <pc:spChg chg="mod">
          <ac:chgData name="momoko tanego" userId="9ef0fb6d7eabe737" providerId="LiveId" clId="{1972DEBE-A766-4F5D-BA25-9F3C2AC4D92A}" dt="2024-08-15T05:55:58.679" v="905" actId="555"/>
          <ac:spMkLst>
            <pc:docMk/>
            <pc:sldMk cId="551169813" sldId="3241"/>
            <ac:spMk id="19" creationId="{DFB4C477-8450-C69F-C4BC-28E43F38D8DE}"/>
          </ac:spMkLst>
        </pc:spChg>
        <pc:spChg chg="mod">
          <ac:chgData name="momoko tanego" userId="9ef0fb6d7eabe737" providerId="LiveId" clId="{1972DEBE-A766-4F5D-BA25-9F3C2AC4D92A}" dt="2024-08-15T06:01:38.407" v="991" actId="1076"/>
          <ac:spMkLst>
            <pc:docMk/>
            <pc:sldMk cId="551169813" sldId="3241"/>
            <ac:spMk id="27" creationId="{60AAF7A8-18C8-BEE5-DE71-5D413E6BC379}"/>
          </ac:spMkLst>
        </pc:spChg>
        <pc:spChg chg="mod">
          <ac:chgData name="momoko tanego" userId="9ef0fb6d7eabe737" providerId="LiveId" clId="{1972DEBE-A766-4F5D-BA25-9F3C2AC4D92A}" dt="2024-08-15T05:58:57.430" v="946" actId="1076"/>
          <ac:spMkLst>
            <pc:docMk/>
            <pc:sldMk cId="551169813" sldId="3241"/>
            <ac:spMk id="28" creationId="{E0FC1826-8F63-3E2D-0BA4-28E44CA1A7F6}"/>
          </ac:spMkLst>
        </pc:spChg>
        <pc:spChg chg="mod">
          <ac:chgData name="momoko tanego" userId="9ef0fb6d7eabe737" providerId="LiveId" clId="{1972DEBE-A766-4F5D-BA25-9F3C2AC4D92A}" dt="2024-08-15T06:00:38.505" v="979" actId="20577"/>
          <ac:spMkLst>
            <pc:docMk/>
            <pc:sldMk cId="551169813" sldId="3241"/>
            <ac:spMk id="29" creationId="{886C134E-279F-35AC-2BD2-BF01E6B3EEC9}"/>
          </ac:spMkLst>
        </pc:spChg>
        <pc:spChg chg="mod">
          <ac:chgData name="momoko tanego" userId="9ef0fb6d7eabe737" providerId="LiveId" clId="{1972DEBE-A766-4F5D-BA25-9F3C2AC4D92A}" dt="2024-08-15T06:02:50.470" v="1039" actId="1035"/>
          <ac:spMkLst>
            <pc:docMk/>
            <pc:sldMk cId="551169813" sldId="3241"/>
            <ac:spMk id="30" creationId="{3EC36DF1-D7A8-64E5-D023-C37F60D9B2D4}"/>
          </ac:spMkLst>
        </pc:spChg>
        <pc:spChg chg="mod ord">
          <ac:chgData name="momoko tanego" userId="9ef0fb6d7eabe737" providerId="LiveId" clId="{1972DEBE-A766-4F5D-BA25-9F3C2AC4D92A}" dt="2024-08-15T06:02:50.470" v="1039" actId="1035"/>
          <ac:spMkLst>
            <pc:docMk/>
            <pc:sldMk cId="551169813" sldId="3241"/>
            <ac:spMk id="31" creationId="{10A6E974-3731-9808-A41F-E960F0B592FB}"/>
          </ac:spMkLst>
        </pc:spChg>
        <pc:spChg chg="mod ord">
          <ac:chgData name="momoko tanego" userId="9ef0fb6d7eabe737" providerId="LiveId" clId="{1972DEBE-A766-4F5D-BA25-9F3C2AC4D92A}" dt="2024-08-15T06:02:50.470" v="1039" actId="1035"/>
          <ac:spMkLst>
            <pc:docMk/>
            <pc:sldMk cId="551169813" sldId="3241"/>
            <ac:spMk id="32" creationId="{1808FF7B-5E37-B909-087D-47BEB0C37320}"/>
          </ac:spMkLst>
        </pc:spChg>
        <pc:spChg chg="del mod">
          <ac:chgData name="momoko tanego" userId="9ef0fb6d7eabe737" providerId="LiveId" clId="{1972DEBE-A766-4F5D-BA25-9F3C2AC4D92A}" dt="2024-08-15T05:57:31.464" v="932" actId="478"/>
          <ac:spMkLst>
            <pc:docMk/>
            <pc:sldMk cId="551169813" sldId="3241"/>
            <ac:spMk id="34" creationId="{CD1642D3-7BF6-B592-3993-6F338178A039}"/>
          </ac:spMkLst>
        </pc:spChg>
        <pc:spChg chg="mod">
          <ac:chgData name="momoko tanego" userId="9ef0fb6d7eabe737" providerId="LiveId" clId="{1972DEBE-A766-4F5D-BA25-9F3C2AC4D92A}" dt="2024-08-15T05:55:11.079" v="892" actId="1037"/>
          <ac:spMkLst>
            <pc:docMk/>
            <pc:sldMk cId="551169813" sldId="3241"/>
            <ac:spMk id="35" creationId="{8ED8E17E-3650-6123-367B-B269A503035F}"/>
          </ac:spMkLst>
        </pc:spChg>
        <pc:spChg chg="mod">
          <ac:chgData name="momoko tanego" userId="9ef0fb6d7eabe737" providerId="LiveId" clId="{1972DEBE-A766-4F5D-BA25-9F3C2AC4D92A}" dt="2024-08-15T05:55:11.079" v="892" actId="1037"/>
          <ac:spMkLst>
            <pc:docMk/>
            <pc:sldMk cId="551169813" sldId="3241"/>
            <ac:spMk id="36" creationId="{DF431876-3282-780A-0C94-25DB66F15C1B}"/>
          </ac:spMkLst>
        </pc:spChg>
        <pc:spChg chg="mod">
          <ac:chgData name="momoko tanego" userId="9ef0fb6d7eabe737" providerId="LiveId" clId="{1972DEBE-A766-4F5D-BA25-9F3C2AC4D92A}" dt="2024-08-15T05:55:11.079" v="892" actId="1037"/>
          <ac:spMkLst>
            <pc:docMk/>
            <pc:sldMk cId="551169813" sldId="3241"/>
            <ac:spMk id="37" creationId="{F4678FF7-794B-A7B5-28D0-BE700E72C82F}"/>
          </ac:spMkLst>
        </pc:spChg>
        <pc:spChg chg="mod">
          <ac:chgData name="momoko tanego" userId="9ef0fb6d7eabe737" providerId="LiveId" clId="{1972DEBE-A766-4F5D-BA25-9F3C2AC4D92A}" dt="2024-08-15T05:55:11.079" v="892" actId="1037"/>
          <ac:spMkLst>
            <pc:docMk/>
            <pc:sldMk cId="551169813" sldId="3241"/>
            <ac:spMk id="40" creationId="{E00AACE4-AFA9-671F-1AA7-A21BC3B7B7DE}"/>
          </ac:spMkLst>
        </pc:spChg>
        <pc:spChg chg="mod">
          <ac:chgData name="momoko tanego" userId="9ef0fb6d7eabe737" providerId="LiveId" clId="{1972DEBE-A766-4F5D-BA25-9F3C2AC4D92A}" dt="2024-08-15T05:58:57.430" v="946" actId="1076"/>
          <ac:spMkLst>
            <pc:docMk/>
            <pc:sldMk cId="551169813" sldId="3241"/>
            <ac:spMk id="59" creationId="{36C02204-D3D8-5F72-F656-16F4140EEEF3}"/>
          </ac:spMkLst>
        </pc:spChg>
        <pc:spChg chg="add mod">
          <ac:chgData name="momoko tanego" userId="9ef0fb6d7eabe737" providerId="LiveId" clId="{1972DEBE-A766-4F5D-BA25-9F3C2AC4D92A}" dt="2024-08-15T05:53:01.218" v="732" actId="404"/>
          <ac:spMkLst>
            <pc:docMk/>
            <pc:sldMk cId="551169813" sldId="3241"/>
            <ac:spMk id="60" creationId="{DDF81AF9-58E1-F79D-CFAD-FAD60D5D51B8}"/>
          </ac:spMkLst>
        </pc:spChg>
        <pc:spChg chg="add mod">
          <ac:chgData name="momoko tanego" userId="9ef0fb6d7eabe737" providerId="LiveId" clId="{1972DEBE-A766-4F5D-BA25-9F3C2AC4D92A}" dt="2024-08-15T05:54:25.948" v="871" actId="2711"/>
          <ac:spMkLst>
            <pc:docMk/>
            <pc:sldMk cId="551169813" sldId="3241"/>
            <ac:spMk id="61" creationId="{F306584A-C6E5-EA17-60CF-1E5388E68B50}"/>
          </ac:spMkLst>
        </pc:spChg>
        <pc:spChg chg="mod ord topLvl">
          <ac:chgData name="momoko tanego" userId="9ef0fb6d7eabe737" providerId="LiveId" clId="{1972DEBE-A766-4F5D-BA25-9F3C2AC4D92A}" dt="2024-08-15T06:01:15.012" v="986" actId="167"/>
          <ac:spMkLst>
            <pc:docMk/>
            <pc:sldMk cId="551169813" sldId="3241"/>
            <ac:spMk id="63" creationId="{C8CA2622-0450-4149-D8B2-8735D5F2CB22}"/>
          </ac:spMkLst>
        </pc:spChg>
        <pc:spChg chg="del mod topLvl">
          <ac:chgData name="momoko tanego" userId="9ef0fb6d7eabe737" providerId="LiveId" clId="{1972DEBE-A766-4F5D-BA25-9F3C2AC4D92A}" dt="2024-08-15T05:54:00.265" v="833" actId="478"/>
          <ac:spMkLst>
            <pc:docMk/>
            <pc:sldMk cId="551169813" sldId="3241"/>
            <ac:spMk id="65" creationId="{A4AA2BFE-5897-8FAB-C162-DFE4B92E4EE4}"/>
          </ac:spMkLst>
        </pc:spChg>
        <pc:spChg chg="add mod ord">
          <ac:chgData name="momoko tanego" userId="9ef0fb6d7eabe737" providerId="LiveId" clId="{1972DEBE-A766-4F5D-BA25-9F3C2AC4D92A}" dt="2024-08-15T05:59:28.232" v="958" actId="1035"/>
          <ac:spMkLst>
            <pc:docMk/>
            <pc:sldMk cId="551169813" sldId="3241"/>
            <ac:spMk id="67" creationId="{A1ECB048-5708-D36C-9E76-20ECE5AA6683}"/>
          </ac:spMkLst>
        </pc:spChg>
        <pc:spChg chg="add mod">
          <ac:chgData name="momoko tanego" userId="9ef0fb6d7eabe737" providerId="LiveId" clId="{1972DEBE-A766-4F5D-BA25-9F3C2AC4D92A}" dt="2024-08-15T06:00:56.226" v="983" actId="14100"/>
          <ac:spMkLst>
            <pc:docMk/>
            <pc:sldMk cId="551169813" sldId="3241"/>
            <ac:spMk id="68" creationId="{59B46273-FE5E-F014-4A21-DFF26E247BF0}"/>
          </ac:spMkLst>
        </pc:spChg>
        <pc:grpChg chg="del mod">
          <ac:chgData name="momoko tanego" userId="9ef0fb6d7eabe737" providerId="LiveId" clId="{1972DEBE-A766-4F5D-BA25-9F3C2AC4D92A}" dt="2024-08-15T05:55:27.239" v="896" actId="165"/>
          <ac:grpSpMkLst>
            <pc:docMk/>
            <pc:sldMk cId="551169813" sldId="3241"/>
            <ac:grpSpMk id="5" creationId="{CFB65AF8-C16F-1315-69EC-C9236E9040EC}"/>
          </ac:grpSpMkLst>
        </pc:grpChg>
        <pc:grpChg chg="del mod topLvl">
          <ac:chgData name="momoko tanego" userId="9ef0fb6d7eabe737" providerId="LiveId" clId="{1972DEBE-A766-4F5D-BA25-9F3C2AC4D92A}" dt="2024-08-15T05:55:30.833" v="897" actId="165"/>
          <ac:grpSpMkLst>
            <pc:docMk/>
            <pc:sldMk cId="551169813" sldId="3241"/>
            <ac:grpSpMk id="6" creationId="{9F7BAFB9-2707-C32A-E5ED-D2EB171A5FD0}"/>
          </ac:grpSpMkLst>
        </pc:grpChg>
        <pc:grpChg chg="mod">
          <ac:chgData name="momoko tanego" userId="9ef0fb6d7eabe737" providerId="LiveId" clId="{1972DEBE-A766-4F5D-BA25-9F3C2AC4D92A}" dt="2024-08-15T05:55:11.079" v="892" actId="1037"/>
          <ac:grpSpMkLst>
            <pc:docMk/>
            <pc:sldMk cId="551169813" sldId="3241"/>
            <ac:grpSpMk id="22" creationId="{29073224-2AD4-4C0E-F724-62661489CB77}"/>
          </ac:grpSpMkLst>
        </pc:grpChg>
        <pc:grpChg chg="mod">
          <ac:chgData name="momoko tanego" userId="9ef0fb6d7eabe737" providerId="LiveId" clId="{1972DEBE-A766-4F5D-BA25-9F3C2AC4D92A}" dt="2024-08-15T05:55:11.079" v="892" actId="1037"/>
          <ac:grpSpMkLst>
            <pc:docMk/>
            <pc:sldMk cId="551169813" sldId="3241"/>
            <ac:grpSpMk id="41" creationId="{34381E0D-937B-62E3-7CFA-97F9AEC6CC2E}"/>
          </ac:grpSpMkLst>
        </pc:grpChg>
        <pc:grpChg chg="add del mod">
          <ac:chgData name="momoko tanego" userId="9ef0fb6d7eabe737" providerId="LiveId" clId="{1972DEBE-A766-4F5D-BA25-9F3C2AC4D92A}" dt="2024-08-15T05:53:57.806" v="832" actId="165"/>
          <ac:grpSpMkLst>
            <pc:docMk/>
            <pc:sldMk cId="551169813" sldId="3241"/>
            <ac:grpSpMk id="62" creationId="{F4F058E8-AFD6-CDF6-70F3-737FC7DF9D34}"/>
          </ac:grpSpMkLst>
        </pc:grpChg>
        <pc:graphicFrameChg chg="del mod topLvl">
          <ac:chgData name="momoko tanego" userId="9ef0fb6d7eabe737" providerId="LiveId" clId="{1972DEBE-A766-4F5D-BA25-9F3C2AC4D92A}" dt="2024-08-15T05:57:31.464" v="932" actId="478"/>
          <ac:graphicFrameMkLst>
            <pc:docMk/>
            <pc:sldMk cId="551169813" sldId="3241"/>
            <ac:graphicFrameMk id="10" creationId="{DF8F19A7-F6E9-86C7-DA60-376D9E54E5D1}"/>
          </ac:graphicFrameMkLst>
        </pc:graphicFrameChg>
        <pc:graphicFrameChg chg="del mod topLvl">
          <ac:chgData name="momoko tanego" userId="9ef0fb6d7eabe737" providerId="LiveId" clId="{1972DEBE-A766-4F5D-BA25-9F3C2AC4D92A}" dt="2024-08-15T05:57:31.464" v="932" actId="478"/>
          <ac:graphicFrameMkLst>
            <pc:docMk/>
            <pc:sldMk cId="551169813" sldId="3241"/>
            <ac:graphicFrameMk id="11" creationId="{F7DD11C1-8AE4-9910-3049-45E91FE5ADE0}"/>
          </ac:graphicFrameMkLst>
        </pc:graphicFrameChg>
        <pc:graphicFrameChg chg="mod">
          <ac:chgData name="momoko tanego" userId="9ef0fb6d7eabe737" providerId="LiveId" clId="{1972DEBE-A766-4F5D-BA25-9F3C2AC4D92A}" dt="2024-08-15T05:55:11.079" v="892" actId="1037"/>
          <ac:graphicFrameMkLst>
            <pc:docMk/>
            <pc:sldMk cId="551169813" sldId="3241"/>
            <ac:graphicFrameMk id="18" creationId="{F765B102-251F-BABF-BC2A-E60DAB03380B}"/>
          </ac:graphicFrameMkLst>
        </pc:graphicFrameChg>
        <pc:picChg chg="mod">
          <ac:chgData name="momoko tanego" userId="9ef0fb6d7eabe737" providerId="LiveId" clId="{1972DEBE-A766-4F5D-BA25-9F3C2AC4D92A}" dt="2024-08-15T05:55:11.079" v="892" actId="1037"/>
          <ac:picMkLst>
            <pc:docMk/>
            <pc:sldMk cId="551169813" sldId="3241"/>
            <ac:picMk id="20" creationId="{735680D8-1E89-F71E-A04F-FE968217A45A}"/>
          </ac:picMkLst>
        </pc:picChg>
        <pc:picChg chg="mod">
          <ac:chgData name="momoko tanego" userId="9ef0fb6d7eabe737" providerId="LiveId" clId="{1972DEBE-A766-4F5D-BA25-9F3C2AC4D92A}" dt="2024-08-15T05:55:11.079" v="892" actId="1037"/>
          <ac:picMkLst>
            <pc:docMk/>
            <pc:sldMk cId="551169813" sldId="3241"/>
            <ac:picMk id="21" creationId="{563D1E44-A762-F0D1-F0C7-BCB84486A4EC}"/>
          </ac:picMkLst>
        </pc:picChg>
        <pc:picChg chg="mod">
          <ac:chgData name="momoko tanego" userId="9ef0fb6d7eabe737" providerId="LiveId" clId="{1972DEBE-A766-4F5D-BA25-9F3C2AC4D92A}" dt="2024-08-15T05:55:11.079" v="892" actId="1037"/>
          <ac:picMkLst>
            <pc:docMk/>
            <pc:sldMk cId="551169813" sldId="3241"/>
            <ac:picMk id="25" creationId="{47260FB5-394F-FE49-16BC-02ED2C53A13C}"/>
          </ac:picMkLst>
        </pc:picChg>
        <pc:picChg chg="mod">
          <ac:chgData name="momoko tanego" userId="9ef0fb6d7eabe737" providerId="LiveId" clId="{1972DEBE-A766-4F5D-BA25-9F3C2AC4D92A}" dt="2024-08-15T05:55:11.079" v="892" actId="1037"/>
          <ac:picMkLst>
            <pc:docMk/>
            <pc:sldMk cId="551169813" sldId="3241"/>
            <ac:picMk id="26" creationId="{9BF3EBEE-12A8-A16D-A4A2-BB49BEC172B2}"/>
          </ac:picMkLst>
        </pc:picChg>
        <pc:picChg chg="mod">
          <ac:chgData name="momoko tanego" userId="9ef0fb6d7eabe737" providerId="LiveId" clId="{1972DEBE-A766-4F5D-BA25-9F3C2AC4D92A}" dt="2024-08-15T06:01:29.247" v="987" actId="1076"/>
          <ac:picMkLst>
            <pc:docMk/>
            <pc:sldMk cId="551169813" sldId="3241"/>
            <ac:picMk id="38" creationId="{BE48D753-298A-4DC8-17C8-97FCEFCBA6CF}"/>
          </ac:picMkLst>
        </pc:picChg>
        <pc:picChg chg="del mod topLvl">
          <ac:chgData name="momoko tanego" userId="9ef0fb6d7eabe737" providerId="LiveId" clId="{1972DEBE-A766-4F5D-BA25-9F3C2AC4D92A}" dt="2024-08-15T05:54:00.265" v="833" actId="478"/>
          <ac:picMkLst>
            <pc:docMk/>
            <pc:sldMk cId="551169813" sldId="3241"/>
            <ac:picMk id="64" creationId="{9FD1B87D-455A-C4C8-6F38-586E3889B777}"/>
          </ac:picMkLst>
        </pc:picChg>
        <pc:picChg chg="add mod">
          <ac:chgData name="momoko tanego" userId="9ef0fb6d7eabe737" providerId="LiveId" clId="{1972DEBE-A766-4F5D-BA25-9F3C2AC4D92A}" dt="2024-08-15T05:59:13.384" v="947" actId="1076"/>
          <ac:picMkLst>
            <pc:docMk/>
            <pc:sldMk cId="551169813" sldId="3241"/>
            <ac:picMk id="66" creationId="{52D37F01-8421-D54D-4B36-58D9ECE6BFD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960C8-9EA1-47FB-BDF6-E9E70F818100}" type="doc">
      <dgm:prSet loTypeId="urn:microsoft.com/office/officeart/2005/8/layout/chevron1" loCatId="process" qsTypeId="urn:microsoft.com/office/officeart/2005/8/quickstyle/simple1" qsCatId="simple" csTypeId="urn:microsoft.com/office/officeart/2005/8/colors/accent1_2" csCatId="accent1" phldr="1"/>
      <dgm:spPr/>
    </dgm:pt>
    <dgm:pt modelId="{914D0C91-00C2-461C-BB6C-F73C31440C04}">
      <dgm:prSet phldrT="[テキスト]"/>
      <dgm:spPr/>
      <dgm:t>
        <a:bodyPr/>
        <a:lstStyle/>
        <a:p>
          <a:r>
            <a:rPr kumimoji="1" lang="ja-JP" altLang="en-US" dirty="0">
              <a:latin typeface="Meiryo UI" panose="020B0604030504040204" pitchFamily="50" charset="-128"/>
              <a:ea typeface="Meiryo UI" panose="020B0604030504040204" pitchFamily="50" charset="-128"/>
            </a:rPr>
            <a:t>体力測定会実施</a:t>
          </a:r>
        </a:p>
      </dgm:t>
    </dgm:pt>
    <dgm:pt modelId="{AFC5A8BD-67FD-46F7-A268-C02460EA6AAF}" type="parTrans" cxnId="{B8D1A495-E263-4AA1-8C1F-1DC519CB5AB5}">
      <dgm:prSet/>
      <dgm:spPr/>
      <dgm:t>
        <a:bodyPr/>
        <a:lstStyle/>
        <a:p>
          <a:endParaRPr kumimoji="1" lang="ja-JP" altLang="en-US">
            <a:latin typeface="Meiryo UI" panose="020B0604030504040204" pitchFamily="50" charset="-128"/>
            <a:ea typeface="Meiryo UI" panose="020B0604030504040204" pitchFamily="50" charset="-128"/>
          </a:endParaRPr>
        </a:p>
      </dgm:t>
    </dgm:pt>
    <dgm:pt modelId="{40D19142-0C6E-4E6B-AA27-782A2D9EC413}" type="sibTrans" cxnId="{B8D1A495-E263-4AA1-8C1F-1DC519CB5AB5}">
      <dgm:prSet/>
      <dgm:spPr/>
      <dgm:t>
        <a:bodyPr/>
        <a:lstStyle/>
        <a:p>
          <a:endParaRPr kumimoji="1" lang="ja-JP" altLang="en-US">
            <a:latin typeface="Meiryo UI" panose="020B0604030504040204" pitchFamily="50" charset="-128"/>
            <a:ea typeface="Meiryo UI" panose="020B0604030504040204" pitchFamily="50" charset="-128"/>
          </a:endParaRPr>
        </a:p>
      </dgm:t>
    </dgm:pt>
    <dgm:pt modelId="{CF602D82-A0E0-42B4-AC2C-462267C174C8}">
      <dgm:prSet phldrT="[テキスト]"/>
      <dgm:spPr/>
      <dgm:t>
        <a:bodyPr/>
        <a:lstStyle/>
        <a:p>
          <a:r>
            <a:rPr kumimoji="1" lang="ja-JP" altLang="en-US" dirty="0">
              <a:latin typeface="Meiryo UI" panose="020B0604030504040204" pitchFamily="50" charset="-128"/>
              <a:ea typeface="Meiryo UI" panose="020B0604030504040204" pitchFamily="50" charset="-128"/>
            </a:rPr>
            <a:t>測定結果から体操を立案</a:t>
          </a:r>
        </a:p>
      </dgm:t>
    </dgm:pt>
    <dgm:pt modelId="{C6F72E9E-0CE5-49D7-A1E2-B4F9221C3BD8}" type="parTrans" cxnId="{766AE602-BAF5-4C7B-8CB2-F66DDEFA7AE3}">
      <dgm:prSet/>
      <dgm:spPr/>
      <dgm:t>
        <a:bodyPr/>
        <a:lstStyle/>
        <a:p>
          <a:endParaRPr kumimoji="1" lang="ja-JP" altLang="en-US">
            <a:latin typeface="Meiryo UI" panose="020B0604030504040204" pitchFamily="50" charset="-128"/>
            <a:ea typeface="Meiryo UI" panose="020B0604030504040204" pitchFamily="50" charset="-128"/>
          </a:endParaRPr>
        </a:p>
      </dgm:t>
    </dgm:pt>
    <dgm:pt modelId="{1EC9352C-E99C-403B-B631-0630B032AACB}" type="sibTrans" cxnId="{766AE602-BAF5-4C7B-8CB2-F66DDEFA7AE3}">
      <dgm:prSet/>
      <dgm:spPr/>
      <dgm:t>
        <a:bodyPr/>
        <a:lstStyle/>
        <a:p>
          <a:endParaRPr kumimoji="1" lang="ja-JP" altLang="en-US">
            <a:latin typeface="Meiryo UI" panose="020B0604030504040204" pitchFamily="50" charset="-128"/>
            <a:ea typeface="Meiryo UI" panose="020B0604030504040204" pitchFamily="50" charset="-128"/>
          </a:endParaRPr>
        </a:p>
      </dgm:t>
    </dgm:pt>
    <dgm:pt modelId="{7B31E441-CBBC-405B-B716-D1631390E9C9}">
      <dgm:prSet phldrT="[テキスト]"/>
      <dgm:spPr/>
      <dgm:t>
        <a:bodyPr/>
        <a:lstStyle/>
        <a:p>
          <a:r>
            <a:rPr kumimoji="1" lang="ja-JP" altLang="en-US" dirty="0">
              <a:latin typeface="Meiryo UI" panose="020B0604030504040204" pitchFamily="50" charset="-128"/>
              <a:ea typeface="Meiryo UI" panose="020B0604030504040204" pitchFamily="50" charset="-128"/>
            </a:rPr>
            <a:t>体操の導入・効果検証</a:t>
          </a:r>
        </a:p>
      </dgm:t>
    </dgm:pt>
    <dgm:pt modelId="{CBC1E81A-3897-49F5-B361-D67AE5CF9FAF}" type="parTrans" cxnId="{7DDDC25E-F378-42F0-AFDF-2C880BD8BC27}">
      <dgm:prSet/>
      <dgm:spPr/>
      <dgm:t>
        <a:bodyPr/>
        <a:lstStyle/>
        <a:p>
          <a:endParaRPr kumimoji="1" lang="ja-JP" altLang="en-US">
            <a:latin typeface="Meiryo UI" panose="020B0604030504040204" pitchFamily="50" charset="-128"/>
            <a:ea typeface="Meiryo UI" panose="020B0604030504040204" pitchFamily="50" charset="-128"/>
          </a:endParaRPr>
        </a:p>
      </dgm:t>
    </dgm:pt>
    <dgm:pt modelId="{311A8719-5BC8-4E87-9C81-34CD182D3396}" type="sibTrans" cxnId="{7DDDC25E-F378-42F0-AFDF-2C880BD8BC27}">
      <dgm:prSet/>
      <dgm:spPr/>
      <dgm:t>
        <a:bodyPr/>
        <a:lstStyle/>
        <a:p>
          <a:endParaRPr kumimoji="1" lang="ja-JP" altLang="en-US">
            <a:latin typeface="Meiryo UI" panose="020B0604030504040204" pitchFamily="50" charset="-128"/>
            <a:ea typeface="Meiryo UI" panose="020B0604030504040204" pitchFamily="50" charset="-128"/>
          </a:endParaRPr>
        </a:p>
      </dgm:t>
    </dgm:pt>
    <dgm:pt modelId="{AAFE1B99-73AE-455E-8CF9-580488158008}">
      <dgm:prSet phldrT="[テキスト]"/>
      <dgm:spPr/>
      <dgm:t>
        <a:bodyPr/>
        <a:lstStyle/>
        <a:p>
          <a:r>
            <a:rPr kumimoji="1" lang="ja-JP" altLang="en-US" dirty="0">
              <a:latin typeface="Meiryo UI" panose="020B0604030504040204" pitchFamily="50" charset="-128"/>
              <a:ea typeface="Meiryo UI" panose="020B0604030504040204" pitchFamily="50" charset="-128"/>
            </a:rPr>
            <a:t>測定結果からテーマ別セミナー・個別相談会実施</a:t>
          </a:r>
        </a:p>
      </dgm:t>
    </dgm:pt>
    <dgm:pt modelId="{866D8356-A6F2-4562-BFDF-9BD9011964D0}" type="parTrans" cxnId="{4DA930D8-B521-4910-B68B-4D9F05662D17}">
      <dgm:prSet/>
      <dgm:spPr/>
      <dgm:t>
        <a:bodyPr/>
        <a:lstStyle/>
        <a:p>
          <a:endParaRPr kumimoji="1" lang="ja-JP" altLang="en-US">
            <a:latin typeface="Meiryo UI" panose="020B0604030504040204" pitchFamily="50" charset="-128"/>
            <a:ea typeface="Meiryo UI" panose="020B0604030504040204" pitchFamily="50" charset="-128"/>
          </a:endParaRPr>
        </a:p>
      </dgm:t>
    </dgm:pt>
    <dgm:pt modelId="{C4BF2BBC-BEDB-4578-91DF-CB56D75F7F30}" type="sibTrans" cxnId="{4DA930D8-B521-4910-B68B-4D9F05662D17}">
      <dgm:prSet/>
      <dgm:spPr/>
      <dgm:t>
        <a:bodyPr/>
        <a:lstStyle/>
        <a:p>
          <a:endParaRPr kumimoji="1" lang="ja-JP" altLang="en-US">
            <a:latin typeface="Meiryo UI" panose="020B0604030504040204" pitchFamily="50" charset="-128"/>
            <a:ea typeface="Meiryo UI" panose="020B0604030504040204" pitchFamily="50" charset="-128"/>
          </a:endParaRPr>
        </a:p>
      </dgm:t>
    </dgm:pt>
    <dgm:pt modelId="{8DC2742B-CC7E-4307-AFB1-8EC0D196A24D}" type="pres">
      <dgm:prSet presAssocID="{723960C8-9EA1-47FB-BDF6-E9E70F818100}" presName="Name0" presStyleCnt="0">
        <dgm:presLayoutVars>
          <dgm:dir/>
          <dgm:animLvl val="lvl"/>
          <dgm:resizeHandles val="exact"/>
        </dgm:presLayoutVars>
      </dgm:prSet>
      <dgm:spPr/>
    </dgm:pt>
    <dgm:pt modelId="{D61E57F1-B3DD-44B5-B2E9-DF8E183F2C08}" type="pres">
      <dgm:prSet presAssocID="{914D0C91-00C2-461C-BB6C-F73C31440C04}" presName="parTxOnly" presStyleLbl="node1" presStyleIdx="0" presStyleCnt="4">
        <dgm:presLayoutVars>
          <dgm:chMax val="0"/>
          <dgm:chPref val="0"/>
          <dgm:bulletEnabled val="1"/>
        </dgm:presLayoutVars>
      </dgm:prSet>
      <dgm:spPr/>
    </dgm:pt>
    <dgm:pt modelId="{918DAC1D-74DE-4301-B60C-4FE914F512B1}" type="pres">
      <dgm:prSet presAssocID="{40D19142-0C6E-4E6B-AA27-782A2D9EC413}" presName="parTxOnlySpace" presStyleCnt="0"/>
      <dgm:spPr/>
    </dgm:pt>
    <dgm:pt modelId="{44A5739B-9103-4BFA-9264-D4824059EA75}" type="pres">
      <dgm:prSet presAssocID="{AAFE1B99-73AE-455E-8CF9-580488158008}" presName="parTxOnly" presStyleLbl="node1" presStyleIdx="1" presStyleCnt="4">
        <dgm:presLayoutVars>
          <dgm:chMax val="0"/>
          <dgm:chPref val="0"/>
          <dgm:bulletEnabled val="1"/>
        </dgm:presLayoutVars>
      </dgm:prSet>
      <dgm:spPr/>
    </dgm:pt>
    <dgm:pt modelId="{E44F67E7-E3C1-4F25-85E0-30F29944E601}" type="pres">
      <dgm:prSet presAssocID="{C4BF2BBC-BEDB-4578-91DF-CB56D75F7F30}" presName="parTxOnlySpace" presStyleCnt="0"/>
      <dgm:spPr/>
    </dgm:pt>
    <dgm:pt modelId="{20229164-0C41-4D40-8178-4F7F610E05B1}" type="pres">
      <dgm:prSet presAssocID="{CF602D82-A0E0-42B4-AC2C-462267C174C8}" presName="parTxOnly" presStyleLbl="node1" presStyleIdx="2" presStyleCnt="4">
        <dgm:presLayoutVars>
          <dgm:chMax val="0"/>
          <dgm:chPref val="0"/>
          <dgm:bulletEnabled val="1"/>
        </dgm:presLayoutVars>
      </dgm:prSet>
      <dgm:spPr/>
    </dgm:pt>
    <dgm:pt modelId="{B17AEA4C-A855-460B-89DA-D7B64590695F}" type="pres">
      <dgm:prSet presAssocID="{1EC9352C-E99C-403B-B631-0630B032AACB}" presName="parTxOnlySpace" presStyleCnt="0"/>
      <dgm:spPr/>
    </dgm:pt>
    <dgm:pt modelId="{A43B0C41-FF2A-48F7-836A-86F1C9599BAE}" type="pres">
      <dgm:prSet presAssocID="{7B31E441-CBBC-405B-B716-D1631390E9C9}" presName="parTxOnly" presStyleLbl="node1" presStyleIdx="3" presStyleCnt="4">
        <dgm:presLayoutVars>
          <dgm:chMax val="0"/>
          <dgm:chPref val="0"/>
          <dgm:bulletEnabled val="1"/>
        </dgm:presLayoutVars>
      </dgm:prSet>
      <dgm:spPr/>
    </dgm:pt>
  </dgm:ptLst>
  <dgm:cxnLst>
    <dgm:cxn modelId="{766AE602-BAF5-4C7B-8CB2-F66DDEFA7AE3}" srcId="{723960C8-9EA1-47FB-BDF6-E9E70F818100}" destId="{CF602D82-A0E0-42B4-AC2C-462267C174C8}" srcOrd="2" destOrd="0" parTransId="{C6F72E9E-0CE5-49D7-A1E2-B4F9221C3BD8}" sibTransId="{1EC9352C-E99C-403B-B631-0630B032AACB}"/>
    <dgm:cxn modelId="{EEE15F12-19A6-4600-89E9-5286B761F26A}" type="presOf" srcId="{914D0C91-00C2-461C-BB6C-F73C31440C04}" destId="{D61E57F1-B3DD-44B5-B2E9-DF8E183F2C08}" srcOrd="0" destOrd="0" presId="urn:microsoft.com/office/officeart/2005/8/layout/chevron1"/>
    <dgm:cxn modelId="{4E60BD36-54A3-452E-A345-4395B9DE29EF}" type="presOf" srcId="{AAFE1B99-73AE-455E-8CF9-580488158008}" destId="{44A5739B-9103-4BFA-9264-D4824059EA75}" srcOrd="0" destOrd="0" presId="urn:microsoft.com/office/officeart/2005/8/layout/chevron1"/>
    <dgm:cxn modelId="{66380E40-24C6-48FE-A53D-C6796D2711CC}" type="presOf" srcId="{723960C8-9EA1-47FB-BDF6-E9E70F818100}" destId="{8DC2742B-CC7E-4307-AFB1-8EC0D196A24D}" srcOrd="0" destOrd="0" presId="urn:microsoft.com/office/officeart/2005/8/layout/chevron1"/>
    <dgm:cxn modelId="{7DDDC25E-F378-42F0-AFDF-2C880BD8BC27}" srcId="{723960C8-9EA1-47FB-BDF6-E9E70F818100}" destId="{7B31E441-CBBC-405B-B716-D1631390E9C9}" srcOrd="3" destOrd="0" parTransId="{CBC1E81A-3897-49F5-B361-D67AE5CF9FAF}" sibTransId="{311A8719-5BC8-4E87-9C81-34CD182D3396}"/>
    <dgm:cxn modelId="{5D01BD41-D658-482E-9E58-72F33D630A74}" type="presOf" srcId="{7B31E441-CBBC-405B-B716-D1631390E9C9}" destId="{A43B0C41-FF2A-48F7-836A-86F1C9599BAE}" srcOrd="0" destOrd="0" presId="urn:microsoft.com/office/officeart/2005/8/layout/chevron1"/>
    <dgm:cxn modelId="{B8D1A495-E263-4AA1-8C1F-1DC519CB5AB5}" srcId="{723960C8-9EA1-47FB-BDF6-E9E70F818100}" destId="{914D0C91-00C2-461C-BB6C-F73C31440C04}" srcOrd="0" destOrd="0" parTransId="{AFC5A8BD-67FD-46F7-A268-C02460EA6AAF}" sibTransId="{40D19142-0C6E-4E6B-AA27-782A2D9EC413}"/>
    <dgm:cxn modelId="{4DA930D8-B521-4910-B68B-4D9F05662D17}" srcId="{723960C8-9EA1-47FB-BDF6-E9E70F818100}" destId="{AAFE1B99-73AE-455E-8CF9-580488158008}" srcOrd="1" destOrd="0" parTransId="{866D8356-A6F2-4562-BFDF-9BD9011964D0}" sibTransId="{C4BF2BBC-BEDB-4578-91DF-CB56D75F7F30}"/>
    <dgm:cxn modelId="{37601DEB-2D14-4829-BE76-7A98ECB6E89F}" type="presOf" srcId="{CF602D82-A0E0-42B4-AC2C-462267C174C8}" destId="{20229164-0C41-4D40-8178-4F7F610E05B1}" srcOrd="0" destOrd="0" presId="urn:microsoft.com/office/officeart/2005/8/layout/chevron1"/>
    <dgm:cxn modelId="{5FFC7766-F176-475E-8232-B08C9E97AC2C}" type="presParOf" srcId="{8DC2742B-CC7E-4307-AFB1-8EC0D196A24D}" destId="{D61E57F1-B3DD-44B5-B2E9-DF8E183F2C08}" srcOrd="0" destOrd="0" presId="urn:microsoft.com/office/officeart/2005/8/layout/chevron1"/>
    <dgm:cxn modelId="{97DB5193-60AD-499B-B89E-8398E7BCB93B}" type="presParOf" srcId="{8DC2742B-CC7E-4307-AFB1-8EC0D196A24D}" destId="{918DAC1D-74DE-4301-B60C-4FE914F512B1}" srcOrd="1" destOrd="0" presId="urn:microsoft.com/office/officeart/2005/8/layout/chevron1"/>
    <dgm:cxn modelId="{5C482415-0928-444F-852A-BB81953310DA}" type="presParOf" srcId="{8DC2742B-CC7E-4307-AFB1-8EC0D196A24D}" destId="{44A5739B-9103-4BFA-9264-D4824059EA75}" srcOrd="2" destOrd="0" presId="urn:microsoft.com/office/officeart/2005/8/layout/chevron1"/>
    <dgm:cxn modelId="{98680AC4-CE2A-4A0C-BC4D-50C6E44630EA}" type="presParOf" srcId="{8DC2742B-CC7E-4307-AFB1-8EC0D196A24D}" destId="{E44F67E7-E3C1-4F25-85E0-30F29944E601}" srcOrd="3" destOrd="0" presId="urn:microsoft.com/office/officeart/2005/8/layout/chevron1"/>
    <dgm:cxn modelId="{643C66F2-2C28-4A6D-9E7C-54F7A1F4FD2D}" type="presParOf" srcId="{8DC2742B-CC7E-4307-AFB1-8EC0D196A24D}" destId="{20229164-0C41-4D40-8178-4F7F610E05B1}" srcOrd="4" destOrd="0" presId="urn:microsoft.com/office/officeart/2005/8/layout/chevron1"/>
    <dgm:cxn modelId="{D47CE599-366A-4720-B399-4BF9994F60AD}" type="presParOf" srcId="{8DC2742B-CC7E-4307-AFB1-8EC0D196A24D}" destId="{B17AEA4C-A855-460B-89DA-D7B64590695F}" srcOrd="5" destOrd="0" presId="urn:microsoft.com/office/officeart/2005/8/layout/chevron1"/>
    <dgm:cxn modelId="{A1ACA61F-3BAF-4AF5-A36D-60DBEF25747E}" type="presParOf" srcId="{8DC2742B-CC7E-4307-AFB1-8EC0D196A24D}" destId="{A43B0C41-FF2A-48F7-836A-86F1C9599BAE}"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E57F1-B3DD-44B5-B2E9-DF8E183F2C08}">
      <dsp:nvSpPr>
        <dsp:cNvPr id="0" name=""/>
        <dsp:cNvSpPr/>
      </dsp:nvSpPr>
      <dsp:spPr>
        <a:xfrm>
          <a:off x="4146"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体力測定会実施</a:t>
          </a:r>
        </a:p>
      </dsp:txBody>
      <dsp:txXfrm>
        <a:off x="252133" y="0"/>
        <a:ext cx="1917970" cy="495973"/>
      </dsp:txXfrm>
    </dsp:sp>
    <dsp:sp modelId="{44A5739B-9103-4BFA-9264-D4824059EA75}">
      <dsp:nvSpPr>
        <dsp:cNvPr id="0" name=""/>
        <dsp:cNvSpPr/>
      </dsp:nvSpPr>
      <dsp:spPr>
        <a:xfrm>
          <a:off x="2176696"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測定結果からテーマ別セミナー・個別相談会実施</a:t>
          </a:r>
        </a:p>
      </dsp:txBody>
      <dsp:txXfrm>
        <a:off x="2424683" y="0"/>
        <a:ext cx="1917970" cy="495973"/>
      </dsp:txXfrm>
    </dsp:sp>
    <dsp:sp modelId="{20229164-0C41-4D40-8178-4F7F610E05B1}">
      <dsp:nvSpPr>
        <dsp:cNvPr id="0" name=""/>
        <dsp:cNvSpPr/>
      </dsp:nvSpPr>
      <dsp:spPr>
        <a:xfrm>
          <a:off x="4349245"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測定結果から体操を立案</a:t>
          </a:r>
        </a:p>
      </dsp:txBody>
      <dsp:txXfrm>
        <a:off x="4597232" y="0"/>
        <a:ext cx="1917970" cy="495973"/>
      </dsp:txXfrm>
    </dsp:sp>
    <dsp:sp modelId="{A43B0C41-FF2A-48F7-836A-86F1C9599BAE}">
      <dsp:nvSpPr>
        <dsp:cNvPr id="0" name=""/>
        <dsp:cNvSpPr/>
      </dsp:nvSpPr>
      <dsp:spPr>
        <a:xfrm>
          <a:off x="6521794" y="0"/>
          <a:ext cx="2413943" cy="4959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体操の導入・効果検証</a:t>
          </a:r>
        </a:p>
      </dsp:txBody>
      <dsp:txXfrm>
        <a:off x="6769781" y="0"/>
        <a:ext cx="1917970" cy="4959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4F1DE1B-CCA5-4DAE-8229-8E6E36C03C6E}" type="datetimeFigureOut">
              <a:rPr kumimoji="1" lang="ja-JP" altLang="en-US" smtClean="0"/>
              <a:t>2024/8/15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34CD3EB-A85E-4623-BCF1-73CCFA556E9C}" type="slidenum">
              <a:rPr kumimoji="1" lang="ja-JP" altLang="en-US" smtClean="0"/>
              <a:t>‹#›</a:t>
            </a:fld>
            <a:endParaRPr kumimoji="1" lang="ja-JP" altLang="en-US"/>
          </a:p>
        </p:txBody>
      </p:sp>
    </p:spTree>
    <p:extLst>
      <p:ext uri="{BB962C8B-B14F-4D97-AF65-F5344CB8AC3E}">
        <p14:creationId xmlns:p14="http://schemas.microsoft.com/office/powerpoint/2010/main" val="4144207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8ACFA-684C-07A8-F70C-A8D83E27732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ACA0DF9-D0A1-4364-58A8-2DAD8EAC8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ACC8987-D769-7DD1-2DEF-D15BCDD6D562}"/>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5" name="フッター プレースホルダー 4">
            <a:extLst>
              <a:ext uri="{FF2B5EF4-FFF2-40B4-BE49-F238E27FC236}">
                <a16:creationId xmlns:a16="http://schemas.microsoft.com/office/drawing/2014/main" id="{B657B430-AF42-3658-392B-62EEC364B6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871991-CAE5-D0F0-8027-7AD1349D0F59}"/>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32449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CF09E8-EFCF-B428-3F70-41CBEB2154E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DDD227-9355-33EE-8005-796E2AE907C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C730FB-8DF5-7647-3B73-546494E73AE5}"/>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5" name="フッター プレースホルダー 4">
            <a:extLst>
              <a:ext uri="{FF2B5EF4-FFF2-40B4-BE49-F238E27FC236}">
                <a16:creationId xmlns:a16="http://schemas.microsoft.com/office/drawing/2014/main" id="{2CFF6A00-C51B-0333-2EEA-8800A90012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FA5B57-181D-957F-851B-29601F124251}"/>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23422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DC55A2-B63C-537E-5548-C748B21615D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628855-1BE9-309F-0BD9-02AEEB8F2D0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B9A26B-D832-2493-4945-3122CF76966C}"/>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5" name="フッター プレースホルダー 4">
            <a:extLst>
              <a:ext uri="{FF2B5EF4-FFF2-40B4-BE49-F238E27FC236}">
                <a16:creationId xmlns:a16="http://schemas.microsoft.com/office/drawing/2014/main" id="{74CA555F-B305-11C6-2F16-4EDC0D94D0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F34645-5CF2-79A7-55F4-17D882EB363C}"/>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156324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8BB26C-2FE9-A3F3-16E7-C072507F86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AA8551-9ACC-AFD2-9A39-0443E6F26AE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49B2A3-043A-A711-3118-DC7C624CD141}"/>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5" name="フッター プレースホルダー 4">
            <a:extLst>
              <a:ext uri="{FF2B5EF4-FFF2-40B4-BE49-F238E27FC236}">
                <a16:creationId xmlns:a16="http://schemas.microsoft.com/office/drawing/2014/main" id="{98582365-E719-CAB5-E31F-3029371791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1504DD-0D2B-0DC2-68AB-DE1214EE0CCE}"/>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9122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81610-7B2C-1E93-B631-2CE781752E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581368-5AC1-D7C3-274F-2F2B97C8A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C8A037-B20A-4110-A822-191FF29EAB20}"/>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5" name="フッター プレースホルダー 4">
            <a:extLst>
              <a:ext uri="{FF2B5EF4-FFF2-40B4-BE49-F238E27FC236}">
                <a16:creationId xmlns:a16="http://schemas.microsoft.com/office/drawing/2014/main" id="{58FD620B-EEA6-BC08-6CD1-9D47A2039E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F1E61A-ECDD-9750-8EAA-15D8D95435FF}"/>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133354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E3EBD-3C09-D4EB-B42D-6082EFB7DD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BC46F7-A85B-E59D-C13A-C136A90F09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2F77A42-C93E-A9FC-BA81-706B217DACA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2AE0E8-A923-2238-862B-209032B9245E}"/>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6" name="フッター プレースホルダー 5">
            <a:extLst>
              <a:ext uri="{FF2B5EF4-FFF2-40B4-BE49-F238E27FC236}">
                <a16:creationId xmlns:a16="http://schemas.microsoft.com/office/drawing/2014/main" id="{2444017F-2323-13B7-6034-7C83F15EC4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51F9F5-6D28-3FA0-173E-B856FCF2CDE5}"/>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78002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90302-BB7A-230E-3299-5D9288C94E4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67EAB5-F47B-13D8-6B16-B5312C1CE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2B9764-63FF-2E14-7464-DCB3A7D2D3D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9AC541-4826-026D-D97F-C0C8748EE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5236A8A-0DC9-B1F9-80EB-EA2CC635938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8963808-49D1-43AC-121E-E0A437C2768F}"/>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8" name="フッター プレースホルダー 7">
            <a:extLst>
              <a:ext uri="{FF2B5EF4-FFF2-40B4-BE49-F238E27FC236}">
                <a16:creationId xmlns:a16="http://schemas.microsoft.com/office/drawing/2014/main" id="{610E680C-E53E-DFCB-9881-87235517E4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AC4991-FD95-31F9-8849-1424558A2F95}"/>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282806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D272C-CBEC-7490-18AF-8DA5068AB8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6B07F6-F7A0-CF3D-27F1-D24EBBFE1F66}"/>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4" name="フッター プレースホルダー 3">
            <a:extLst>
              <a:ext uri="{FF2B5EF4-FFF2-40B4-BE49-F238E27FC236}">
                <a16:creationId xmlns:a16="http://schemas.microsoft.com/office/drawing/2014/main" id="{7BAEF6C0-AA89-407A-920F-ACCE78BEE8F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404AA4-2823-A2F1-2AE6-81FC7C04AAE0}"/>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78572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0E22BC3-1F9B-C186-4930-FE61D820DF97}"/>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3" name="フッター プレースホルダー 2">
            <a:extLst>
              <a:ext uri="{FF2B5EF4-FFF2-40B4-BE49-F238E27FC236}">
                <a16:creationId xmlns:a16="http://schemas.microsoft.com/office/drawing/2014/main" id="{F5FCA266-1F26-BC77-928A-C966649B9ED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18DD9C1-8DE5-32E2-E64D-C0CA4C1D8814}"/>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265052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C2B73-1170-A4A9-C993-FB36C8BFA3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352399-D864-5B31-135D-0F17542A1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386AE1-8BFB-8984-DB17-F713181CC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CE033E-281A-27B6-C404-26E0DB06D708}"/>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6" name="フッター プレースホルダー 5">
            <a:extLst>
              <a:ext uri="{FF2B5EF4-FFF2-40B4-BE49-F238E27FC236}">
                <a16:creationId xmlns:a16="http://schemas.microsoft.com/office/drawing/2014/main" id="{2F430D90-18F5-8794-4FC7-00602D8DF6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AECE72-4B0C-C2FA-F447-3BBA8BC83C31}"/>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354672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1501C-F8F5-45F2-5B8C-04BAF0BF36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451E14B-155D-0511-272F-C7A894716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23099B0-F421-DDE9-8337-9AAB924DB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50971A-70EE-9B1B-78B7-04C55841A008}"/>
              </a:ext>
            </a:extLst>
          </p:cNvPr>
          <p:cNvSpPr>
            <a:spLocks noGrp="1"/>
          </p:cNvSpPr>
          <p:nvPr>
            <p:ph type="dt" sz="half" idx="10"/>
          </p:nvPr>
        </p:nvSpPr>
        <p:spPr/>
        <p:txBody>
          <a:bodyPr/>
          <a:lstStyle/>
          <a:p>
            <a:fld id="{CA6A970F-6349-433F-B1B4-DCFC23D2A826}" type="datetimeFigureOut">
              <a:rPr kumimoji="1" lang="ja-JP" altLang="en-US" smtClean="0"/>
              <a:t>2024/8/15</a:t>
            </a:fld>
            <a:endParaRPr kumimoji="1" lang="ja-JP" altLang="en-US"/>
          </a:p>
        </p:txBody>
      </p:sp>
      <p:sp>
        <p:nvSpPr>
          <p:cNvPr id="6" name="フッター プレースホルダー 5">
            <a:extLst>
              <a:ext uri="{FF2B5EF4-FFF2-40B4-BE49-F238E27FC236}">
                <a16:creationId xmlns:a16="http://schemas.microsoft.com/office/drawing/2014/main" id="{96E3ABC3-E6C1-C659-3D53-CA96AE0B59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4DD4CE-D513-9FCF-819F-387C4AEC6342}"/>
              </a:ext>
            </a:extLst>
          </p:cNvPr>
          <p:cNvSpPr>
            <a:spLocks noGrp="1"/>
          </p:cNvSpPr>
          <p:nvPr>
            <p:ph type="sldNum" sz="quarter" idx="12"/>
          </p:nvPr>
        </p:nvSpPr>
        <p:spPr/>
        <p:txBody>
          <a:body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9826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403DC6E-A739-2737-6163-BD9AA6F64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DE3071-0E1C-F3AD-ED3A-AAD70F9DD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47BB0A-7486-6990-3B09-033D03E9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970F-6349-433F-B1B4-DCFC23D2A826}" type="datetimeFigureOut">
              <a:rPr kumimoji="1" lang="ja-JP" altLang="en-US" smtClean="0"/>
              <a:t>2024/8/15</a:t>
            </a:fld>
            <a:endParaRPr kumimoji="1" lang="ja-JP" altLang="en-US"/>
          </a:p>
        </p:txBody>
      </p:sp>
      <p:sp>
        <p:nvSpPr>
          <p:cNvPr id="5" name="フッター プレースホルダー 4">
            <a:extLst>
              <a:ext uri="{FF2B5EF4-FFF2-40B4-BE49-F238E27FC236}">
                <a16:creationId xmlns:a16="http://schemas.microsoft.com/office/drawing/2014/main" id="{BCB72E7C-A321-36EA-3750-24AC93A90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95B316D-F91B-2A7B-93EA-EC6CD93C2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8E33D-6780-4CC1-931A-F2389B85426A}" type="slidenum">
              <a:rPr kumimoji="1" lang="ja-JP" altLang="en-US" smtClean="0"/>
              <a:t>‹#›</a:t>
            </a:fld>
            <a:endParaRPr kumimoji="1" lang="ja-JP" altLang="en-US"/>
          </a:p>
        </p:txBody>
      </p:sp>
    </p:spTree>
    <p:extLst>
      <p:ext uri="{BB962C8B-B14F-4D97-AF65-F5344CB8AC3E}">
        <p14:creationId xmlns:p14="http://schemas.microsoft.com/office/powerpoint/2010/main" val="193248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diagramLayout" Target="../diagrams/layout1.xml"/><Relationship Id="rId7" Type="http://schemas.openxmlformats.org/officeDocument/2006/relationships/image" Target="../media/image22.png"/><Relationship Id="rId12" Type="http://schemas.microsoft.com/office/2007/relationships/hdphoto" Target="../media/hdphoto3.wdp"/><Relationship Id="rId17" Type="http://schemas.openxmlformats.org/officeDocument/2006/relationships/image" Target="../media/image30.jpeg"/><Relationship Id="rId2" Type="http://schemas.openxmlformats.org/officeDocument/2006/relationships/diagramData" Target="../diagrams/data1.xml"/><Relationship Id="rId16"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5" Type="http://schemas.openxmlformats.org/officeDocument/2006/relationships/image" Target="../media/image28.png"/><Relationship Id="rId10" Type="http://schemas.microsoft.com/office/2007/relationships/hdphoto" Target="../media/hdphoto2.wdp"/><Relationship Id="rId19" Type="http://schemas.openxmlformats.org/officeDocument/2006/relationships/image" Target="../media/image32.png"/><Relationship Id="rId4" Type="http://schemas.openxmlformats.org/officeDocument/2006/relationships/diagramQuickStyle" Target="../diagrams/quickStyle1.xml"/><Relationship Id="rId9" Type="http://schemas.openxmlformats.org/officeDocument/2006/relationships/image" Target="../media/image24.pn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118EE7B-4E8F-C8C1-794A-CE5CA08DD03B}"/>
              </a:ext>
            </a:extLst>
          </p:cNvPr>
          <p:cNvSpPr/>
          <p:nvPr/>
        </p:nvSpPr>
        <p:spPr>
          <a:xfrm>
            <a:off x="1930400" y="298027"/>
            <a:ext cx="6519333" cy="1096058"/>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lumMod val="50000"/>
                  </a:schemeClr>
                </a:solidFill>
              </a:rPr>
              <a:t>タイトル</a:t>
            </a:r>
            <a:r>
              <a:rPr kumimoji="1" lang="ja-JP" altLang="en-US" sz="2400" dirty="0">
                <a:solidFill>
                  <a:schemeClr val="bg1">
                    <a:lumMod val="50000"/>
                  </a:schemeClr>
                </a:solidFill>
              </a:rPr>
              <a:t>：応募事例</a:t>
            </a:r>
            <a:r>
              <a:rPr lang="ja-JP" altLang="en-US" sz="2400" dirty="0">
                <a:solidFill>
                  <a:schemeClr val="bg1">
                    <a:lumMod val="50000"/>
                  </a:schemeClr>
                </a:solidFill>
              </a:rPr>
              <a:t>の</a:t>
            </a:r>
            <a:r>
              <a:rPr kumimoji="1" lang="ja-JP" altLang="en-US" sz="2400" dirty="0">
                <a:solidFill>
                  <a:schemeClr val="bg1">
                    <a:lumMod val="50000"/>
                  </a:schemeClr>
                </a:solidFill>
              </a:rPr>
              <a:t>タイトル（</a:t>
            </a:r>
            <a:r>
              <a:rPr lang="en-US" altLang="ja-JP" sz="2400" dirty="0">
                <a:solidFill>
                  <a:schemeClr val="bg1">
                    <a:lumMod val="50000"/>
                  </a:schemeClr>
                </a:solidFill>
              </a:rPr>
              <a:t>40</a:t>
            </a:r>
            <a:r>
              <a:rPr lang="ja-JP" altLang="en-US" sz="2400" dirty="0">
                <a:solidFill>
                  <a:schemeClr val="bg1">
                    <a:lumMod val="50000"/>
                  </a:schemeClr>
                </a:solidFill>
              </a:rPr>
              <a:t>字程度）をご記載ください</a:t>
            </a:r>
            <a:endParaRPr lang="en-US" altLang="ja-JP" sz="2400" dirty="0">
              <a:solidFill>
                <a:schemeClr val="bg1">
                  <a:lumMod val="50000"/>
                </a:schemeClr>
              </a:solidFill>
            </a:endParaRPr>
          </a:p>
          <a:p>
            <a:r>
              <a:rPr kumimoji="1" lang="ja-JP" altLang="en-US" sz="2400" dirty="0">
                <a:solidFill>
                  <a:schemeClr val="bg1">
                    <a:lumMod val="50000"/>
                  </a:schemeClr>
                </a:solidFill>
              </a:rPr>
              <a:t>（例）〇〇監修、オリジナル腰痛予防体操</a:t>
            </a:r>
            <a:endParaRPr kumimoji="1" lang="ja-JP" altLang="en-US" sz="2400" strike="sngStrike" dirty="0">
              <a:solidFill>
                <a:srgbClr val="00B0F0"/>
              </a:solidFill>
            </a:endParaRPr>
          </a:p>
        </p:txBody>
      </p:sp>
      <p:sp>
        <p:nvSpPr>
          <p:cNvPr id="6" name="正方形/長方形 5">
            <a:extLst>
              <a:ext uri="{FF2B5EF4-FFF2-40B4-BE49-F238E27FC236}">
                <a16:creationId xmlns:a16="http://schemas.microsoft.com/office/drawing/2014/main" id="{09828238-C931-8226-0132-23877D1E652C}"/>
              </a:ext>
            </a:extLst>
          </p:cNvPr>
          <p:cNvSpPr/>
          <p:nvPr/>
        </p:nvSpPr>
        <p:spPr>
          <a:xfrm>
            <a:off x="340468" y="1504834"/>
            <a:ext cx="11511064" cy="5117179"/>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bg1">
                    <a:lumMod val="50000"/>
                  </a:schemeClr>
                </a:solidFill>
              </a:rPr>
              <a:t>＜応募事例資料作成要件＞</a:t>
            </a:r>
            <a:endParaRPr kumimoji="1" lang="en-US" altLang="ja-JP" sz="1600" dirty="0">
              <a:solidFill>
                <a:schemeClr val="bg1">
                  <a:lumMod val="50000"/>
                </a:schemeClr>
              </a:solidFill>
            </a:endParaRPr>
          </a:p>
          <a:p>
            <a:endParaRPr kumimoji="1" lang="en-US" altLang="ja-JP" sz="1600" dirty="0">
              <a:solidFill>
                <a:schemeClr val="bg1">
                  <a:lumMod val="50000"/>
                </a:schemeClr>
              </a:solidFill>
            </a:endParaRPr>
          </a:p>
          <a:p>
            <a:r>
              <a:rPr lang="ja-JP" altLang="en-US" b="1" dirty="0">
                <a:solidFill>
                  <a:schemeClr val="bg1">
                    <a:lumMod val="50000"/>
                  </a:schemeClr>
                </a:solidFill>
              </a:rPr>
              <a:t>１．</a:t>
            </a:r>
            <a:r>
              <a:rPr kumimoji="1" lang="ja-JP" altLang="en-US" b="1" dirty="0">
                <a:solidFill>
                  <a:schemeClr val="bg1">
                    <a:lumMod val="50000"/>
                  </a:schemeClr>
                </a:solidFill>
              </a:rPr>
              <a:t>応募事例の詳細を</a:t>
            </a:r>
            <a:r>
              <a:rPr kumimoji="1" lang="ja-JP" altLang="en-US" b="1" dirty="0">
                <a:solidFill>
                  <a:srgbClr val="FF0000"/>
                </a:solidFill>
              </a:rPr>
              <a:t>文章</a:t>
            </a:r>
            <a:r>
              <a:rPr kumimoji="1" lang="ja-JP" altLang="en-US" b="1" dirty="0">
                <a:solidFill>
                  <a:schemeClr val="bg1">
                    <a:lumMod val="50000"/>
                  </a:schemeClr>
                </a:solidFill>
              </a:rPr>
              <a:t>でご記載ください。</a:t>
            </a:r>
            <a:endParaRPr lang="en-US" altLang="ja-JP" sz="1600" dirty="0">
              <a:solidFill>
                <a:schemeClr val="bg1">
                  <a:lumMod val="50000"/>
                </a:schemeClr>
              </a:solidFill>
            </a:endParaRPr>
          </a:p>
          <a:p>
            <a:endParaRPr lang="en-US" altLang="ja-JP" sz="1600" dirty="0">
              <a:solidFill>
                <a:schemeClr val="bg1">
                  <a:lumMod val="50000"/>
                </a:schemeClr>
              </a:solidFill>
            </a:endParaRPr>
          </a:p>
          <a:p>
            <a:r>
              <a:rPr lang="ja-JP" altLang="en-US" sz="1600" dirty="0">
                <a:solidFill>
                  <a:schemeClr val="bg1">
                    <a:lumMod val="50000"/>
                  </a:schemeClr>
                </a:solidFill>
              </a:rPr>
              <a:t>課題やニーズなど取組に至った背景、取組内容の詳細、アピールしたい点（どのような効果があったか等） 、</a:t>
            </a:r>
            <a:endParaRPr lang="en-US" altLang="ja-JP" sz="1600" dirty="0">
              <a:solidFill>
                <a:schemeClr val="bg1">
                  <a:lumMod val="50000"/>
                </a:schemeClr>
              </a:solidFill>
            </a:endParaRPr>
          </a:p>
          <a:p>
            <a:r>
              <a:rPr lang="ja-JP" altLang="en-US" sz="1600" dirty="0">
                <a:solidFill>
                  <a:schemeClr val="bg1">
                    <a:lumMod val="50000"/>
                  </a:schemeClr>
                </a:solidFill>
              </a:rPr>
              <a:t>今後の目標や展望について、ご記載ください。</a:t>
            </a:r>
            <a:endParaRPr lang="en-US" altLang="ja-JP" sz="1600" dirty="0">
              <a:solidFill>
                <a:schemeClr val="bg1">
                  <a:lumMod val="50000"/>
                </a:schemeClr>
              </a:solidFill>
            </a:endParaRPr>
          </a:p>
          <a:p>
            <a:endParaRPr lang="en-US" altLang="ja-JP" sz="1600" dirty="0">
              <a:solidFill>
                <a:schemeClr val="bg1">
                  <a:lumMod val="50000"/>
                </a:schemeClr>
              </a:solidFill>
            </a:endParaRPr>
          </a:p>
          <a:p>
            <a:r>
              <a:rPr kumimoji="1" lang="ja-JP" altLang="en-US" b="1" dirty="0">
                <a:solidFill>
                  <a:schemeClr val="bg1">
                    <a:lumMod val="50000"/>
                  </a:schemeClr>
                </a:solidFill>
              </a:rPr>
              <a:t>２．応募事例に関する</a:t>
            </a:r>
            <a:r>
              <a:rPr kumimoji="1" lang="ja-JP" altLang="en-US" b="1" dirty="0">
                <a:solidFill>
                  <a:srgbClr val="FF0000"/>
                </a:solidFill>
              </a:rPr>
              <a:t>イラストや写真</a:t>
            </a:r>
            <a:r>
              <a:rPr kumimoji="1" lang="ja-JP" altLang="en-US" b="1" dirty="0">
                <a:solidFill>
                  <a:schemeClr val="bg1">
                    <a:lumMod val="50000"/>
                  </a:schemeClr>
                </a:solidFill>
              </a:rPr>
              <a:t>を掲載ください。</a:t>
            </a:r>
            <a:endParaRPr kumimoji="1" lang="en-US" altLang="ja-JP" b="1" dirty="0">
              <a:solidFill>
                <a:schemeClr val="bg1">
                  <a:lumMod val="50000"/>
                </a:schemeClr>
              </a:solidFill>
            </a:endParaRPr>
          </a:p>
          <a:p>
            <a:endParaRPr lang="en-US" altLang="ja-JP" sz="1600" dirty="0">
              <a:solidFill>
                <a:schemeClr val="bg1">
                  <a:lumMod val="50000"/>
                </a:schemeClr>
              </a:solidFill>
            </a:endParaRPr>
          </a:p>
          <a:p>
            <a:r>
              <a:rPr lang="ja-JP" altLang="en-US" sz="1600" dirty="0">
                <a:solidFill>
                  <a:schemeClr val="bg1">
                    <a:lumMod val="50000"/>
                  </a:schemeClr>
                </a:solidFill>
              </a:rPr>
              <a:t>イラスト・写真を含めファイル全体の容量は５</a:t>
            </a:r>
            <a:r>
              <a:rPr lang="en-US" altLang="ja-JP" sz="1600" dirty="0">
                <a:solidFill>
                  <a:schemeClr val="bg1">
                    <a:lumMod val="50000"/>
                  </a:schemeClr>
                </a:solidFill>
              </a:rPr>
              <a:t>MB</a:t>
            </a:r>
            <a:r>
              <a:rPr lang="ja-JP" altLang="en-US" sz="1600" dirty="0">
                <a:solidFill>
                  <a:schemeClr val="bg1">
                    <a:lumMod val="50000"/>
                  </a:schemeClr>
                </a:solidFill>
              </a:rPr>
              <a:t>以内となるようご調整ください。</a:t>
            </a:r>
            <a:endParaRPr lang="en-US" altLang="ja-JP" sz="1600" dirty="0">
              <a:solidFill>
                <a:schemeClr val="bg1">
                  <a:lumMod val="50000"/>
                </a:schemeClr>
              </a:solidFill>
            </a:endParaRPr>
          </a:p>
          <a:p>
            <a:endParaRPr kumimoji="1" lang="en-US" altLang="ja-JP" sz="1600" dirty="0">
              <a:solidFill>
                <a:schemeClr val="bg1">
                  <a:lumMod val="50000"/>
                </a:schemeClr>
              </a:solidFill>
            </a:endParaRPr>
          </a:p>
          <a:p>
            <a:endParaRPr lang="en-US" altLang="ja-JP" sz="1600" dirty="0">
              <a:solidFill>
                <a:schemeClr val="bg1">
                  <a:lumMod val="50000"/>
                </a:schemeClr>
              </a:solidFill>
            </a:endParaRPr>
          </a:p>
          <a:p>
            <a:r>
              <a:rPr lang="ja-JP" altLang="en-US" sz="1600" dirty="0">
                <a:solidFill>
                  <a:schemeClr val="bg1">
                    <a:lumMod val="50000"/>
                  </a:schemeClr>
                </a:solidFill>
              </a:rPr>
              <a:t>◎文字数やイラスト・写真の枚数については、１ページに収まる分量であれば制限はありません。</a:t>
            </a:r>
            <a:endParaRPr lang="en-US" altLang="ja-JP" sz="1600" dirty="0">
              <a:solidFill>
                <a:schemeClr val="bg1">
                  <a:lumMod val="50000"/>
                </a:schemeClr>
              </a:solidFill>
            </a:endParaRPr>
          </a:p>
          <a:p>
            <a:r>
              <a:rPr lang="ja-JP" altLang="en-US" sz="1600" dirty="0">
                <a:solidFill>
                  <a:schemeClr val="bg1">
                    <a:lumMod val="50000"/>
                  </a:schemeClr>
                </a:solidFill>
              </a:rPr>
              <a:t>◎１応募事例に対し、１ページ作成をお願いいたします。</a:t>
            </a:r>
            <a:endParaRPr lang="en-US" altLang="ja-JP" sz="1600" dirty="0">
              <a:solidFill>
                <a:schemeClr val="bg1">
                  <a:lumMod val="50000"/>
                </a:schemeClr>
              </a:solidFill>
            </a:endParaRPr>
          </a:p>
          <a:p>
            <a:r>
              <a:rPr lang="ja-JP" altLang="en-US" sz="1600" dirty="0">
                <a:solidFill>
                  <a:schemeClr val="bg1">
                    <a:lumMod val="50000"/>
                  </a:schemeClr>
                </a:solidFill>
              </a:rPr>
              <a:t>◎文章とイラスト、写真の配置について指定はありません。ご自由にレイアウトいただいて差し支えありません。</a:t>
            </a:r>
            <a:endParaRPr lang="en-US" altLang="ja-JP" sz="1600" dirty="0">
              <a:solidFill>
                <a:schemeClr val="bg1">
                  <a:lumMod val="50000"/>
                </a:schemeClr>
              </a:solidFill>
            </a:endParaRPr>
          </a:p>
          <a:p>
            <a:endParaRPr lang="en-US" altLang="ja-JP" sz="1600" dirty="0">
              <a:solidFill>
                <a:schemeClr val="bg1">
                  <a:lumMod val="50000"/>
                </a:schemeClr>
              </a:solidFill>
            </a:endParaRPr>
          </a:p>
          <a:p>
            <a:endParaRPr lang="en-US" altLang="ja-JP" sz="1600" dirty="0">
              <a:solidFill>
                <a:schemeClr val="bg1">
                  <a:lumMod val="50000"/>
                </a:schemeClr>
              </a:solidFill>
            </a:endParaRPr>
          </a:p>
          <a:p>
            <a:r>
              <a:rPr kumimoji="1" lang="ja-JP" altLang="en-US" sz="1600" dirty="0">
                <a:solidFill>
                  <a:srgbClr val="FF0000"/>
                </a:solidFill>
              </a:rPr>
              <a:t>注）アワードにご応募いただいた事例は、後日事例集として編さんし、公表させていただきます（編さんするに当たり、</a:t>
            </a:r>
            <a:endParaRPr kumimoji="1" lang="en-US" altLang="ja-JP" sz="1600" dirty="0">
              <a:solidFill>
                <a:srgbClr val="FF0000"/>
              </a:solidFill>
            </a:endParaRPr>
          </a:p>
          <a:p>
            <a:r>
              <a:rPr kumimoji="1" lang="ja-JP" altLang="en-US" sz="1600" dirty="0">
                <a:solidFill>
                  <a:srgbClr val="FF0000"/>
                </a:solidFill>
              </a:rPr>
              <a:t>事務局で体裁等を整えさせていただく場合がございます　</a:t>
            </a:r>
            <a:r>
              <a:rPr kumimoji="1" lang="en-US" altLang="ja-JP" sz="1600" dirty="0">
                <a:solidFill>
                  <a:srgbClr val="FF0000"/>
                </a:solidFill>
              </a:rPr>
              <a:t>※</a:t>
            </a:r>
            <a:r>
              <a:rPr kumimoji="1" lang="ja-JP" altLang="en-US" sz="1600" dirty="0">
                <a:solidFill>
                  <a:srgbClr val="FF0000"/>
                </a:solidFill>
              </a:rPr>
              <a:t>内容は変更しません。）</a:t>
            </a:r>
          </a:p>
          <a:p>
            <a:endParaRPr lang="en-US" altLang="ja-JP" sz="1600" dirty="0">
              <a:solidFill>
                <a:schemeClr val="bg1">
                  <a:lumMod val="50000"/>
                </a:schemeClr>
              </a:solidFill>
            </a:endParaRPr>
          </a:p>
          <a:p>
            <a:endParaRPr kumimoji="1" lang="en-US" altLang="ja-JP" sz="1600" dirty="0">
              <a:solidFill>
                <a:schemeClr val="bg1">
                  <a:lumMod val="50000"/>
                </a:schemeClr>
              </a:solidFill>
            </a:endParaRPr>
          </a:p>
          <a:p>
            <a:endParaRPr lang="en-US" altLang="ja-JP" sz="1600" dirty="0">
              <a:solidFill>
                <a:schemeClr val="bg1">
                  <a:lumMod val="50000"/>
                </a:schemeClr>
              </a:solidFill>
            </a:endParaRPr>
          </a:p>
        </p:txBody>
      </p:sp>
      <p:sp>
        <p:nvSpPr>
          <p:cNvPr id="8" name="四角形: 角を丸くする 7">
            <a:extLst>
              <a:ext uri="{FF2B5EF4-FFF2-40B4-BE49-F238E27FC236}">
                <a16:creationId xmlns:a16="http://schemas.microsoft.com/office/drawing/2014/main" id="{36E6F965-C1C5-EA45-54DF-AE40B6011E0F}"/>
              </a:ext>
            </a:extLst>
          </p:cNvPr>
          <p:cNvSpPr/>
          <p:nvPr/>
        </p:nvSpPr>
        <p:spPr>
          <a:xfrm>
            <a:off x="278139" y="298027"/>
            <a:ext cx="1499861" cy="10374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lumMod val="10000"/>
                  </a:schemeClr>
                </a:solidFill>
              </a:rPr>
              <a:t>事業者ロゴ</a:t>
            </a:r>
            <a:endParaRPr kumimoji="1" lang="en-US" altLang="ja-JP" sz="1400" dirty="0">
              <a:solidFill>
                <a:schemeClr val="bg2">
                  <a:lumMod val="10000"/>
                </a:schemeClr>
              </a:solidFill>
            </a:endParaRPr>
          </a:p>
        </p:txBody>
      </p:sp>
      <p:sp>
        <p:nvSpPr>
          <p:cNvPr id="2" name="四角形: 角を丸くする 1">
            <a:extLst>
              <a:ext uri="{FF2B5EF4-FFF2-40B4-BE49-F238E27FC236}">
                <a16:creationId xmlns:a16="http://schemas.microsoft.com/office/drawing/2014/main" id="{8D73700B-4922-0032-BF97-A710C66BE16A}"/>
              </a:ext>
            </a:extLst>
          </p:cNvPr>
          <p:cNvSpPr/>
          <p:nvPr/>
        </p:nvSpPr>
        <p:spPr>
          <a:xfrm>
            <a:off x="8602133" y="239443"/>
            <a:ext cx="3249399" cy="109605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2">
                    <a:lumMod val="10000"/>
                  </a:schemeClr>
                </a:solidFill>
                <a:latin typeface="+mn-ea"/>
              </a:rPr>
              <a:t>事業者名：</a:t>
            </a:r>
            <a:endParaRPr kumimoji="1" lang="en-US" altLang="ja-JP" sz="1400" dirty="0">
              <a:solidFill>
                <a:schemeClr val="bg2">
                  <a:lumMod val="10000"/>
                </a:schemeClr>
              </a:solidFill>
              <a:latin typeface="+mn-ea"/>
            </a:endParaRPr>
          </a:p>
          <a:p>
            <a:r>
              <a:rPr lang="ja-JP" altLang="en-US" sz="1400" dirty="0">
                <a:solidFill>
                  <a:schemeClr val="bg2">
                    <a:lumMod val="10000"/>
                  </a:schemeClr>
                </a:solidFill>
                <a:latin typeface="+mn-ea"/>
                <a:cs typeface="Poppins"/>
              </a:rPr>
              <a:t>業界・業種：</a:t>
            </a:r>
            <a:endParaRPr lang="en-US" altLang="ja-JP" sz="1400" dirty="0">
              <a:solidFill>
                <a:schemeClr val="bg2">
                  <a:lumMod val="10000"/>
                </a:schemeClr>
              </a:solidFill>
              <a:latin typeface="+mn-ea"/>
              <a:cs typeface="Poppins"/>
            </a:endParaRPr>
          </a:p>
          <a:p>
            <a:r>
              <a:rPr lang="ja-JP" altLang="en-US" sz="1400" dirty="0">
                <a:solidFill>
                  <a:schemeClr val="bg2">
                    <a:lumMod val="10000"/>
                  </a:schemeClr>
                </a:solidFill>
                <a:latin typeface="+mn-ea"/>
                <a:cs typeface="Poppins"/>
              </a:rPr>
              <a:t>従業員規模：</a:t>
            </a:r>
            <a:endParaRPr lang="en-US" altLang="ja-JP" sz="1400" dirty="0">
              <a:solidFill>
                <a:schemeClr val="bg2">
                  <a:lumMod val="10000"/>
                </a:schemeClr>
              </a:solidFill>
              <a:latin typeface="+mn-ea"/>
              <a:cs typeface="Poppins"/>
            </a:endParaRPr>
          </a:p>
          <a:p>
            <a:r>
              <a:rPr lang="ja-JP" altLang="en-US" sz="1400" dirty="0">
                <a:solidFill>
                  <a:schemeClr val="bg2">
                    <a:lumMod val="10000"/>
                  </a:schemeClr>
                </a:solidFill>
                <a:latin typeface="+mn-ea"/>
                <a:cs typeface="Poppins"/>
              </a:rPr>
              <a:t>地域：</a:t>
            </a:r>
            <a:endParaRPr kumimoji="1" lang="ja-JP" altLang="en-US" sz="1400" dirty="0">
              <a:solidFill>
                <a:schemeClr val="bg2">
                  <a:lumMod val="10000"/>
                </a:schemeClr>
              </a:solidFill>
              <a:latin typeface="+mn-ea"/>
            </a:endParaRPr>
          </a:p>
        </p:txBody>
      </p:sp>
    </p:spTree>
    <p:extLst>
      <p:ext uri="{BB962C8B-B14F-4D97-AF65-F5344CB8AC3E}">
        <p14:creationId xmlns:p14="http://schemas.microsoft.com/office/powerpoint/2010/main" val="153045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B949F4D-4A0D-B9B2-BE33-AE0BF9C46D20}"/>
              </a:ext>
            </a:extLst>
          </p:cNvPr>
          <p:cNvSpPr/>
          <p:nvPr/>
        </p:nvSpPr>
        <p:spPr>
          <a:xfrm>
            <a:off x="-1" y="-1625"/>
            <a:ext cx="5334001" cy="4101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0000"/>
                </a:solidFill>
              </a:rPr>
              <a:t>【</a:t>
            </a:r>
            <a:r>
              <a:rPr lang="ja-JP" altLang="en-US" sz="1600" b="1" dirty="0">
                <a:solidFill>
                  <a:srgbClr val="FF0000"/>
                </a:solidFill>
              </a:rPr>
              <a:t>資料作成例：安全な職場づくり部門</a:t>
            </a:r>
            <a:r>
              <a:rPr lang="en-US" altLang="ja-JP" sz="1600" b="1" dirty="0">
                <a:solidFill>
                  <a:srgbClr val="FF0000"/>
                </a:solidFill>
              </a:rPr>
              <a:t>】</a:t>
            </a:r>
            <a:endParaRPr kumimoji="1" lang="ja-JP" altLang="en-US" sz="1600" b="1" dirty="0">
              <a:solidFill>
                <a:srgbClr val="FF0000"/>
              </a:solidFill>
            </a:endParaRPr>
          </a:p>
        </p:txBody>
      </p:sp>
      <p:sp>
        <p:nvSpPr>
          <p:cNvPr id="9" name="正方形/長方形 8">
            <a:extLst>
              <a:ext uri="{FF2B5EF4-FFF2-40B4-BE49-F238E27FC236}">
                <a16:creationId xmlns:a16="http://schemas.microsoft.com/office/drawing/2014/main" id="{341AA0E4-A414-B32F-BACB-9704B938D034}"/>
              </a:ext>
            </a:extLst>
          </p:cNvPr>
          <p:cNvSpPr/>
          <p:nvPr/>
        </p:nvSpPr>
        <p:spPr>
          <a:xfrm>
            <a:off x="340468" y="7399467"/>
            <a:ext cx="4993531" cy="987672"/>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8"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3" name="object 2">
            <a:extLst>
              <a:ext uri="{FF2B5EF4-FFF2-40B4-BE49-F238E27FC236}">
                <a16:creationId xmlns:a16="http://schemas.microsoft.com/office/drawing/2014/main" id="{37985FA3-580C-FDB2-74AA-CB88E3CFC6E1}"/>
              </a:ext>
            </a:extLst>
          </p:cNvPr>
          <p:cNvSpPr txBox="1"/>
          <p:nvPr/>
        </p:nvSpPr>
        <p:spPr>
          <a:xfrm>
            <a:off x="235458" y="1451242"/>
            <a:ext cx="11701526" cy="520014"/>
          </a:xfrm>
          <a:prstGeom prst="rect">
            <a:avLst/>
          </a:prstGeom>
          <a:ln w="28575">
            <a:solidFill>
              <a:srgbClr val="D9D9D9"/>
            </a:solidFill>
          </a:ln>
        </p:spPr>
        <p:txBody>
          <a:bodyPr vert="horz" wrap="square" lIns="0" tIns="27305" rIns="0" bIns="0" rtlCol="0">
            <a:spAutoFit/>
          </a:bodyPr>
          <a:lstStyle/>
          <a:p>
            <a:pPr marL="89535" marR="160655">
              <a:lnSpc>
                <a:spcPct val="100000"/>
              </a:lnSpc>
              <a:spcBef>
                <a:spcPts val="215"/>
              </a:spcBef>
            </a:pPr>
            <a:r>
              <a:rPr sz="1600" spc="-30" dirty="0">
                <a:latin typeface="游ゴシック"/>
                <a:cs typeface="游ゴシック"/>
              </a:rPr>
              <a:t>当法人では、増加する外国人介護職員への安全衛生対策に力を入れている。外国人が働く全ての施設において、言語や文化の多様性を踏まえ、「見える化」を実現し、「ゼロ災」に取り組んでいる。</a:t>
            </a:r>
            <a:endParaRPr sz="1600" dirty="0">
              <a:latin typeface="游ゴシック"/>
              <a:cs typeface="游ゴシック"/>
            </a:endParaRPr>
          </a:p>
        </p:txBody>
      </p:sp>
      <p:grpSp>
        <p:nvGrpSpPr>
          <p:cNvPr id="14" name="object 3">
            <a:extLst>
              <a:ext uri="{FF2B5EF4-FFF2-40B4-BE49-F238E27FC236}">
                <a16:creationId xmlns:a16="http://schemas.microsoft.com/office/drawing/2014/main" id="{DC9A6784-6AC3-C276-3491-214848D7C943}"/>
              </a:ext>
            </a:extLst>
          </p:cNvPr>
          <p:cNvGrpSpPr/>
          <p:nvPr/>
        </p:nvGrpSpPr>
        <p:grpSpPr>
          <a:xfrm>
            <a:off x="242506" y="2561844"/>
            <a:ext cx="11540490" cy="2947670"/>
            <a:chOff x="242506" y="2561844"/>
            <a:chExt cx="11540490" cy="2947670"/>
          </a:xfrm>
        </p:grpSpPr>
        <p:pic>
          <p:nvPicPr>
            <p:cNvPr id="15" name="object 4">
              <a:extLst>
                <a:ext uri="{FF2B5EF4-FFF2-40B4-BE49-F238E27FC236}">
                  <a16:creationId xmlns:a16="http://schemas.microsoft.com/office/drawing/2014/main" id="{0F52F428-2A9C-946C-BDF4-AE99B1E5DF18}"/>
                </a:ext>
              </a:extLst>
            </p:cNvPr>
            <p:cNvPicPr/>
            <p:nvPr/>
          </p:nvPicPr>
          <p:blipFill>
            <a:blip r:embed="rId2" cstate="print"/>
            <a:stretch>
              <a:fillRect/>
            </a:stretch>
          </p:blipFill>
          <p:spPr>
            <a:xfrm>
              <a:off x="467868" y="3605783"/>
              <a:ext cx="2542032" cy="1519427"/>
            </a:xfrm>
            <a:prstGeom prst="rect">
              <a:avLst/>
            </a:prstGeom>
          </p:spPr>
        </p:pic>
        <p:sp>
          <p:nvSpPr>
            <p:cNvPr id="16" name="object 5">
              <a:extLst>
                <a:ext uri="{FF2B5EF4-FFF2-40B4-BE49-F238E27FC236}">
                  <a16:creationId xmlns:a16="http://schemas.microsoft.com/office/drawing/2014/main" id="{F0F28516-D8EC-FBA3-7668-A38EA632818A}"/>
                </a:ext>
              </a:extLst>
            </p:cNvPr>
            <p:cNvSpPr/>
            <p:nvPr/>
          </p:nvSpPr>
          <p:spPr>
            <a:xfrm>
              <a:off x="463105" y="3600958"/>
              <a:ext cx="2552065" cy="1529080"/>
            </a:xfrm>
            <a:custGeom>
              <a:avLst/>
              <a:gdLst/>
              <a:ahLst/>
              <a:cxnLst/>
              <a:rect l="l" t="t" r="r" b="b"/>
              <a:pathLst>
                <a:path w="2552065" h="1529079">
                  <a:moveTo>
                    <a:pt x="0" y="1528952"/>
                  </a:moveTo>
                  <a:lnTo>
                    <a:pt x="2551557" y="1528952"/>
                  </a:lnTo>
                  <a:lnTo>
                    <a:pt x="2551557" y="0"/>
                  </a:lnTo>
                  <a:lnTo>
                    <a:pt x="0" y="0"/>
                  </a:lnTo>
                  <a:lnTo>
                    <a:pt x="0" y="1528952"/>
                  </a:lnTo>
                  <a:close/>
                </a:path>
              </a:pathLst>
            </a:custGeom>
            <a:ln w="9525">
              <a:solidFill>
                <a:srgbClr val="8FAADC"/>
              </a:solidFill>
            </a:ln>
          </p:spPr>
          <p:txBody>
            <a:bodyPr wrap="square" lIns="0" tIns="0" rIns="0" bIns="0" rtlCol="0"/>
            <a:lstStyle/>
            <a:p>
              <a:endParaRPr/>
            </a:p>
          </p:txBody>
        </p:sp>
        <p:pic>
          <p:nvPicPr>
            <p:cNvPr id="17" name="object 6">
              <a:extLst>
                <a:ext uri="{FF2B5EF4-FFF2-40B4-BE49-F238E27FC236}">
                  <a16:creationId xmlns:a16="http://schemas.microsoft.com/office/drawing/2014/main" id="{26FFA00F-0583-0207-D656-AFF7CD624B5A}"/>
                </a:ext>
              </a:extLst>
            </p:cNvPr>
            <p:cNvPicPr/>
            <p:nvPr/>
          </p:nvPicPr>
          <p:blipFill>
            <a:blip r:embed="rId3" cstate="print"/>
            <a:stretch>
              <a:fillRect/>
            </a:stretch>
          </p:blipFill>
          <p:spPr>
            <a:xfrm>
              <a:off x="10949939" y="4152900"/>
              <a:ext cx="832886" cy="925841"/>
            </a:xfrm>
            <a:prstGeom prst="rect">
              <a:avLst/>
            </a:prstGeom>
          </p:spPr>
        </p:pic>
        <p:pic>
          <p:nvPicPr>
            <p:cNvPr id="18" name="object 7">
              <a:extLst>
                <a:ext uri="{FF2B5EF4-FFF2-40B4-BE49-F238E27FC236}">
                  <a16:creationId xmlns:a16="http://schemas.microsoft.com/office/drawing/2014/main" id="{A7D583D9-640E-0C77-1DA9-8C47FD3549BB}"/>
                </a:ext>
              </a:extLst>
            </p:cNvPr>
            <p:cNvPicPr/>
            <p:nvPr/>
          </p:nvPicPr>
          <p:blipFill>
            <a:blip r:embed="rId4" cstate="print"/>
            <a:stretch>
              <a:fillRect/>
            </a:stretch>
          </p:blipFill>
          <p:spPr>
            <a:xfrm>
              <a:off x="9611867" y="4181855"/>
              <a:ext cx="640868" cy="930413"/>
            </a:xfrm>
            <a:prstGeom prst="rect">
              <a:avLst/>
            </a:prstGeom>
          </p:spPr>
        </p:pic>
        <p:pic>
          <p:nvPicPr>
            <p:cNvPr id="19" name="object 8">
              <a:extLst>
                <a:ext uri="{FF2B5EF4-FFF2-40B4-BE49-F238E27FC236}">
                  <a16:creationId xmlns:a16="http://schemas.microsoft.com/office/drawing/2014/main" id="{3A2D4E54-EACA-A816-B1D3-B7955D15D086}"/>
                </a:ext>
              </a:extLst>
            </p:cNvPr>
            <p:cNvPicPr/>
            <p:nvPr/>
          </p:nvPicPr>
          <p:blipFill>
            <a:blip r:embed="rId5" cstate="print"/>
            <a:stretch>
              <a:fillRect/>
            </a:stretch>
          </p:blipFill>
          <p:spPr>
            <a:xfrm>
              <a:off x="2787395" y="4351020"/>
              <a:ext cx="748283" cy="999744"/>
            </a:xfrm>
            <a:prstGeom prst="rect">
              <a:avLst/>
            </a:prstGeom>
          </p:spPr>
        </p:pic>
        <p:sp>
          <p:nvSpPr>
            <p:cNvPr id="20" name="object 9">
              <a:extLst>
                <a:ext uri="{FF2B5EF4-FFF2-40B4-BE49-F238E27FC236}">
                  <a16:creationId xmlns:a16="http://schemas.microsoft.com/office/drawing/2014/main" id="{91777C10-F01A-C0A7-BE96-7352699C3FE0}"/>
                </a:ext>
              </a:extLst>
            </p:cNvPr>
            <p:cNvSpPr/>
            <p:nvPr/>
          </p:nvSpPr>
          <p:spPr>
            <a:xfrm>
              <a:off x="2782570" y="4346194"/>
              <a:ext cx="758190" cy="1009650"/>
            </a:xfrm>
            <a:custGeom>
              <a:avLst/>
              <a:gdLst/>
              <a:ahLst/>
              <a:cxnLst/>
              <a:rect l="l" t="t" r="r" b="b"/>
              <a:pathLst>
                <a:path w="758189" h="1009650">
                  <a:moveTo>
                    <a:pt x="0" y="1009268"/>
                  </a:moveTo>
                  <a:lnTo>
                    <a:pt x="757808" y="1009268"/>
                  </a:lnTo>
                  <a:lnTo>
                    <a:pt x="757808" y="0"/>
                  </a:lnTo>
                  <a:lnTo>
                    <a:pt x="0" y="0"/>
                  </a:lnTo>
                  <a:lnTo>
                    <a:pt x="0" y="1009268"/>
                  </a:lnTo>
                  <a:close/>
                </a:path>
              </a:pathLst>
            </a:custGeom>
            <a:ln w="9525">
              <a:solidFill>
                <a:srgbClr val="8FAADC"/>
              </a:solidFill>
            </a:ln>
          </p:spPr>
          <p:txBody>
            <a:bodyPr wrap="square" lIns="0" tIns="0" rIns="0" bIns="0" rtlCol="0"/>
            <a:lstStyle/>
            <a:p>
              <a:endParaRPr/>
            </a:p>
          </p:txBody>
        </p:sp>
        <p:pic>
          <p:nvPicPr>
            <p:cNvPr id="21" name="object 10">
              <a:extLst>
                <a:ext uri="{FF2B5EF4-FFF2-40B4-BE49-F238E27FC236}">
                  <a16:creationId xmlns:a16="http://schemas.microsoft.com/office/drawing/2014/main" id="{F00976A4-D447-E58C-A9CC-46795AB028A1}"/>
                </a:ext>
              </a:extLst>
            </p:cNvPr>
            <p:cNvPicPr/>
            <p:nvPr/>
          </p:nvPicPr>
          <p:blipFill>
            <a:blip r:embed="rId6" cstate="print"/>
            <a:stretch>
              <a:fillRect/>
            </a:stretch>
          </p:blipFill>
          <p:spPr>
            <a:xfrm>
              <a:off x="2787395" y="3186684"/>
              <a:ext cx="775716" cy="1097280"/>
            </a:xfrm>
            <a:prstGeom prst="rect">
              <a:avLst/>
            </a:prstGeom>
          </p:spPr>
        </p:pic>
        <p:sp>
          <p:nvSpPr>
            <p:cNvPr id="23" name="object 11">
              <a:extLst>
                <a:ext uri="{FF2B5EF4-FFF2-40B4-BE49-F238E27FC236}">
                  <a16:creationId xmlns:a16="http://schemas.microsoft.com/office/drawing/2014/main" id="{25DF6CB9-3A58-2236-ED39-EF04F4484610}"/>
                </a:ext>
              </a:extLst>
            </p:cNvPr>
            <p:cNvSpPr/>
            <p:nvPr/>
          </p:nvSpPr>
          <p:spPr>
            <a:xfrm>
              <a:off x="2782570" y="3181858"/>
              <a:ext cx="785495" cy="1106805"/>
            </a:xfrm>
            <a:custGeom>
              <a:avLst/>
              <a:gdLst/>
              <a:ahLst/>
              <a:cxnLst/>
              <a:rect l="l" t="t" r="r" b="b"/>
              <a:pathLst>
                <a:path w="785495" h="1106804">
                  <a:moveTo>
                    <a:pt x="0" y="1106805"/>
                  </a:moveTo>
                  <a:lnTo>
                    <a:pt x="785241" y="1106805"/>
                  </a:lnTo>
                  <a:lnTo>
                    <a:pt x="785241" y="0"/>
                  </a:lnTo>
                  <a:lnTo>
                    <a:pt x="0" y="0"/>
                  </a:lnTo>
                  <a:lnTo>
                    <a:pt x="0" y="1106805"/>
                  </a:lnTo>
                  <a:close/>
                </a:path>
              </a:pathLst>
            </a:custGeom>
            <a:ln w="9525">
              <a:solidFill>
                <a:srgbClr val="8FAADC"/>
              </a:solidFill>
            </a:ln>
          </p:spPr>
          <p:txBody>
            <a:bodyPr wrap="square" lIns="0" tIns="0" rIns="0" bIns="0" rtlCol="0"/>
            <a:lstStyle/>
            <a:p>
              <a:endParaRPr/>
            </a:p>
          </p:txBody>
        </p:sp>
        <p:pic>
          <p:nvPicPr>
            <p:cNvPr id="24" name="object 12">
              <a:extLst>
                <a:ext uri="{FF2B5EF4-FFF2-40B4-BE49-F238E27FC236}">
                  <a16:creationId xmlns:a16="http://schemas.microsoft.com/office/drawing/2014/main" id="{8D29BE01-9963-2B34-4B6E-2CC4EBEF2D4E}"/>
                </a:ext>
              </a:extLst>
            </p:cNvPr>
            <p:cNvPicPr/>
            <p:nvPr/>
          </p:nvPicPr>
          <p:blipFill>
            <a:blip r:embed="rId7" cstate="print"/>
            <a:stretch>
              <a:fillRect/>
            </a:stretch>
          </p:blipFill>
          <p:spPr>
            <a:xfrm>
              <a:off x="5013959" y="4427220"/>
              <a:ext cx="844296" cy="973836"/>
            </a:xfrm>
            <a:prstGeom prst="rect">
              <a:avLst/>
            </a:prstGeom>
          </p:spPr>
        </p:pic>
        <p:sp>
          <p:nvSpPr>
            <p:cNvPr id="25" name="object 13">
              <a:extLst>
                <a:ext uri="{FF2B5EF4-FFF2-40B4-BE49-F238E27FC236}">
                  <a16:creationId xmlns:a16="http://schemas.microsoft.com/office/drawing/2014/main" id="{A5E5A36E-D696-A7D7-DBB6-C8FB7619A108}"/>
                </a:ext>
              </a:extLst>
            </p:cNvPr>
            <p:cNvSpPr/>
            <p:nvPr/>
          </p:nvSpPr>
          <p:spPr>
            <a:xfrm>
              <a:off x="5009134" y="4422394"/>
              <a:ext cx="854075" cy="983615"/>
            </a:xfrm>
            <a:custGeom>
              <a:avLst/>
              <a:gdLst/>
              <a:ahLst/>
              <a:cxnLst/>
              <a:rect l="l" t="t" r="r" b="b"/>
              <a:pathLst>
                <a:path w="854075" h="983614">
                  <a:moveTo>
                    <a:pt x="0" y="983360"/>
                  </a:moveTo>
                  <a:lnTo>
                    <a:pt x="853821" y="983360"/>
                  </a:lnTo>
                  <a:lnTo>
                    <a:pt x="853821" y="0"/>
                  </a:lnTo>
                  <a:lnTo>
                    <a:pt x="0" y="0"/>
                  </a:lnTo>
                  <a:lnTo>
                    <a:pt x="0" y="983360"/>
                  </a:lnTo>
                  <a:close/>
                </a:path>
              </a:pathLst>
            </a:custGeom>
            <a:ln w="9525">
              <a:solidFill>
                <a:srgbClr val="8FAADC"/>
              </a:solidFill>
            </a:ln>
          </p:spPr>
          <p:txBody>
            <a:bodyPr wrap="square" lIns="0" tIns="0" rIns="0" bIns="0" rtlCol="0"/>
            <a:lstStyle/>
            <a:p>
              <a:endParaRPr/>
            </a:p>
          </p:txBody>
        </p:sp>
        <p:pic>
          <p:nvPicPr>
            <p:cNvPr id="30" name="object 14">
              <a:extLst>
                <a:ext uri="{FF2B5EF4-FFF2-40B4-BE49-F238E27FC236}">
                  <a16:creationId xmlns:a16="http://schemas.microsoft.com/office/drawing/2014/main" id="{72713AC0-FD2C-3523-19C7-045C56CEED4D}"/>
                </a:ext>
              </a:extLst>
            </p:cNvPr>
            <p:cNvPicPr/>
            <p:nvPr/>
          </p:nvPicPr>
          <p:blipFill>
            <a:blip r:embed="rId8" cstate="print"/>
            <a:stretch>
              <a:fillRect/>
            </a:stretch>
          </p:blipFill>
          <p:spPr>
            <a:xfrm>
              <a:off x="5971032" y="3384804"/>
              <a:ext cx="822960" cy="984504"/>
            </a:xfrm>
            <a:prstGeom prst="rect">
              <a:avLst/>
            </a:prstGeom>
          </p:spPr>
        </p:pic>
        <p:sp>
          <p:nvSpPr>
            <p:cNvPr id="31" name="object 15">
              <a:extLst>
                <a:ext uri="{FF2B5EF4-FFF2-40B4-BE49-F238E27FC236}">
                  <a16:creationId xmlns:a16="http://schemas.microsoft.com/office/drawing/2014/main" id="{53D803F3-2524-1CCD-E8B0-D96F15BC77AC}"/>
                </a:ext>
              </a:extLst>
            </p:cNvPr>
            <p:cNvSpPr/>
            <p:nvPr/>
          </p:nvSpPr>
          <p:spPr>
            <a:xfrm>
              <a:off x="5966205" y="3379977"/>
              <a:ext cx="832485" cy="994410"/>
            </a:xfrm>
            <a:custGeom>
              <a:avLst/>
              <a:gdLst/>
              <a:ahLst/>
              <a:cxnLst/>
              <a:rect l="l" t="t" r="r" b="b"/>
              <a:pathLst>
                <a:path w="832484" h="994410">
                  <a:moveTo>
                    <a:pt x="0" y="994029"/>
                  </a:moveTo>
                  <a:lnTo>
                    <a:pt x="832484" y="994029"/>
                  </a:lnTo>
                  <a:lnTo>
                    <a:pt x="832484" y="0"/>
                  </a:lnTo>
                  <a:lnTo>
                    <a:pt x="0" y="0"/>
                  </a:lnTo>
                  <a:lnTo>
                    <a:pt x="0" y="994029"/>
                  </a:lnTo>
                  <a:close/>
                </a:path>
              </a:pathLst>
            </a:custGeom>
            <a:ln w="9525">
              <a:solidFill>
                <a:srgbClr val="8FAADC"/>
              </a:solidFill>
            </a:ln>
          </p:spPr>
          <p:txBody>
            <a:bodyPr wrap="square" lIns="0" tIns="0" rIns="0" bIns="0" rtlCol="0"/>
            <a:lstStyle/>
            <a:p>
              <a:endParaRPr/>
            </a:p>
          </p:txBody>
        </p:sp>
        <p:pic>
          <p:nvPicPr>
            <p:cNvPr id="32" name="object 16">
              <a:extLst>
                <a:ext uri="{FF2B5EF4-FFF2-40B4-BE49-F238E27FC236}">
                  <a16:creationId xmlns:a16="http://schemas.microsoft.com/office/drawing/2014/main" id="{66A23FF7-C915-A41C-0EFA-B25C53982E63}"/>
                </a:ext>
              </a:extLst>
            </p:cNvPr>
            <p:cNvPicPr/>
            <p:nvPr/>
          </p:nvPicPr>
          <p:blipFill>
            <a:blip r:embed="rId9" cstate="print"/>
            <a:stretch>
              <a:fillRect/>
            </a:stretch>
          </p:blipFill>
          <p:spPr>
            <a:xfrm>
              <a:off x="5038343" y="3380232"/>
              <a:ext cx="810065" cy="995171"/>
            </a:xfrm>
            <a:prstGeom prst="rect">
              <a:avLst/>
            </a:prstGeom>
          </p:spPr>
        </p:pic>
        <p:sp>
          <p:nvSpPr>
            <p:cNvPr id="34" name="object 17">
              <a:extLst>
                <a:ext uri="{FF2B5EF4-FFF2-40B4-BE49-F238E27FC236}">
                  <a16:creationId xmlns:a16="http://schemas.microsoft.com/office/drawing/2014/main" id="{E4D399AF-9458-5FE4-BF05-8307D801693E}"/>
                </a:ext>
              </a:extLst>
            </p:cNvPr>
            <p:cNvSpPr/>
            <p:nvPr/>
          </p:nvSpPr>
          <p:spPr>
            <a:xfrm>
              <a:off x="5033517" y="3375405"/>
              <a:ext cx="823594" cy="1005205"/>
            </a:xfrm>
            <a:custGeom>
              <a:avLst/>
              <a:gdLst/>
              <a:ahLst/>
              <a:cxnLst/>
              <a:rect l="l" t="t" r="r" b="b"/>
              <a:pathLst>
                <a:path w="823595" h="1005204">
                  <a:moveTo>
                    <a:pt x="0" y="1004697"/>
                  </a:moveTo>
                  <a:lnTo>
                    <a:pt x="823340" y="1004697"/>
                  </a:lnTo>
                  <a:lnTo>
                    <a:pt x="823340" y="0"/>
                  </a:lnTo>
                  <a:lnTo>
                    <a:pt x="0" y="0"/>
                  </a:lnTo>
                  <a:lnTo>
                    <a:pt x="0" y="1004697"/>
                  </a:lnTo>
                  <a:close/>
                </a:path>
              </a:pathLst>
            </a:custGeom>
            <a:ln w="9525">
              <a:solidFill>
                <a:srgbClr val="8FAADC"/>
              </a:solidFill>
            </a:ln>
          </p:spPr>
          <p:txBody>
            <a:bodyPr wrap="square" lIns="0" tIns="0" rIns="0" bIns="0" rtlCol="0"/>
            <a:lstStyle/>
            <a:p>
              <a:endParaRPr/>
            </a:p>
          </p:txBody>
        </p:sp>
        <p:pic>
          <p:nvPicPr>
            <p:cNvPr id="35" name="object 18">
              <a:extLst>
                <a:ext uri="{FF2B5EF4-FFF2-40B4-BE49-F238E27FC236}">
                  <a16:creationId xmlns:a16="http://schemas.microsoft.com/office/drawing/2014/main" id="{6123C5D1-CAEB-23FE-F9D2-554917BC3302}"/>
                </a:ext>
              </a:extLst>
            </p:cNvPr>
            <p:cNvPicPr/>
            <p:nvPr/>
          </p:nvPicPr>
          <p:blipFill>
            <a:blip r:embed="rId10" cstate="print"/>
            <a:stretch>
              <a:fillRect/>
            </a:stretch>
          </p:blipFill>
          <p:spPr>
            <a:xfrm>
              <a:off x="4003547" y="4411979"/>
              <a:ext cx="836676" cy="972312"/>
            </a:xfrm>
            <a:prstGeom prst="rect">
              <a:avLst/>
            </a:prstGeom>
          </p:spPr>
        </p:pic>
        <p:sp>
          <p:nvSpPr>
            <p:cNvPr id="36" name="object 19">
              <a:extLst>
                <a:ext uri="{FF2B5EF4-FFF2-40B4-BE49-F238E27FC236}">
                  <a16:creationId xmlns:a16="http://schemas.microsoft.com/office/drawing/2014/main" id="{C0F743B9-F0E8-40F3-CAF0-DB7AEBD8AD11}"/>
                </a:ext>
              </a:extLst>
            </p:cNvPr>
            <p:cNvSpPr/>
            <p:nvPr/>
          </p:nvSpPr>
          <p:spPr>
            <a:xfrm>
              <a:off x="3998722" y="4407154"/>
              <a:ext cx="846455" cy="982344"/>
            </a:xfrm>
            <a:custGeom>
              <a:avLst/>
              <a:gdLst/>
              <a:ahLst/>
              <a:cxnLst/>
              <a:rect l="l" t="t" r="r" b="b"/>
              <a:pathLst>
                <a:path w="846454" h="982345">
                  <a:moveTo>
                    <a:pt x="0" y="981837"/>
                  </a:moveTo>
                  <a:lnTo>
                    <a:pt x="846201" y="981837"/>
                  </a:lnTo>
                  <a:lnTo>
                    <a:pt x="846201" y="0"/>
                  </a:lnTo>
                  <a:lnTo>
                    <a:pt x="0" y="0"/>
                  </a:lnTo>
                  <a:lnTo>
                    <a:pt x="0" y="981837"/>
                  </a:lnTo>
                  <a:close/>
                </a:path>
              </a:pathLst>
            </a:custGeom>
            <a:ln w="9525">
              <a:solidFill>
                <a:srgbClr val="8FAADC"/>
              </a:solidFill>
            </a:ln>
          </p:spPr>
          <p:txBody>
            <a:bodyPr wrap="square" lIns="0" tIns="0" rIns="0" bIns="0" rtlCol="0"/>
            <a:lstStyle/>
            <a:p>
              <a:endParaRPr/>
            </a:p>
          </p:txBody>
        </p:sp>
        <p:pic>
          <p:nvPicPr>
            <p:cNvPr id="37" name="object 20">
              <a:extLst>
                <a:ext uri="{FF2B5EF4-FFF2-40B4-BE49-F238E27FC236}">
                  <a16:creationId xmlns:a16="http://schemas.microsoft.com/office/drawing/2014/main" id="{A54E23C8-4AFC-6646-BD56-1D9FA2876504}"/>
                </a:ext>
              </a:extLst>
            </p:cNvPr>
            <p:cNvPicPr/>
            <p:nvPr/>
          </p:nvPicPr>
          <p:blipFill>
            <a:blip r:embed="rId11" cstate="print"/>
            <a:stretch>
              <a:fillRect/>
            </a:stretch>
          </p:blipFill>
          <p:spPr>
            <a:xfrm>
              <a:off x="5996940" y="4425695"/>
              <a:ext cx="813830" cy="966215"/>
            </a:xfrm>
            <a:prstGeom prst="rect">
              <a:avLst/>
            </a:prstGeom>
          </p:spPr>
        </p:pic>
        <p:sp>
          <p:nvSpPr>
            <p:cNvPr id="38" name="object 21">
              <a:extLst>
                <a:ext uri="{FF2B5EF4-FFF2-40B4-BE49-F238E27FC236}">
                  <a16:creationId xmlns:a16="http://schemas.microsoft.com/office/drawing/2014/main" id="{FB8813CC-E765-547F-7912-373059637AD4}"/>
                </a:ext>
              </a:extLst>
            </p:cNvPr>
            <p:cNvSpPr/>
            <p:nvPr/>
          </p:nvSpPr>
          <p:spPr>
            <a:xfrm>
              <a:off x="5992114" y="4420870"/>
              <a:ext cx="831215" cy="975994"/>
            </a:xfrm>
            <a:custGeom>
              <a:avLst/>
              <a:gdLst/>
              <a:ahLst/>
              <a:cxnLst/>
              <a:rect l="l" t="t" r="r" b="b"/>
              <a:pathLst>
                <a:path w="831215" h="975995">
                  <a:moveTo>
                    <a:pt x="0" y="975740"/>
                  </a:moveTo>
                  <a:lnTo>
                    <a:pt x="830961" y="975740"/>
                  </a:lnTo>
                  <a:lnTo>
                    <a:pt x="830961" y="0"/>
                  </a:lnTo>
                  <a:lnTo>
                    <a:pt x="0" y="0"/>
                  </a:lnTo>
                  <a:lnTo>
                    <a:pt x="0" y="975740"/>
                  </a:lnTo>
                  <a:close/>
                </a:path>
              </a:pathLst>
            </a:custGeom>
            <a:ln w="9525">
              <a:solidFill>
                <a:srgbClr val="8FAADC"/>
              </a:solidFill>
            </a:ln>
          </p:spPr>
          <p:txBody>
            <a:bodyPr wrap="square" lIns="0" tIns="0" rIns="0" bIns="0" rtlCol="0"/>
            <a:lstStyle/>
            <a:p>
              <a:endParaRPr/>
            </a:p>
          </p:txBody>
        </p:sp>
        <p:sp>
          <p:nvSpPr>
            <p:cNvPr id="39" name="object 22">
              <a:extLst>
                <a:ext uri="{FF2B5EF4-FFF2-40B4-BE49-F238E27FC236}">
                  <a16:creationId xmlns:a16="http://schemas.microsoft.com/office/drawing/2014/main" id="{99F8AAA1-3540-8631-F7C6-77ECC8258882}"/>
                </a:ext>
              </a:extLst>
            </p:cNvPr>
            <p:cNvSpPr/>
            <p:nvPr/>
          </p:nvSpPr>
          <p:spPr>
            <a:xfrm>
              <a:off x="10176128" y="4198492"/>
              <a:ext cx="273050" cy="404495"/>
            </a:xfrm>
            <a:custGeom>
              <a:avLst/>
              <a:gdLst/>
              <a:ahLst/>
              <a:cxnLst/>
              <a:rect l="l" t="t" r="r" b="b"/>
              <a:pathLst>
                <a:path w="273050" h="404495">
                  <a:moveTo>
                    <a:pt x="151511" y="0"/>
                  </a:moveTo>
                  <a:lnTo>
                    <a:pt x="0" y="403986"/>
                  </a:lnTo>
                  <a:lnTo>
                    <a:pt x="272923" y="69722"/>
                  </a:lnTo>
                  <a:lnTo>
                    <a:pt x="151511" y="0"/>
                  </a:lnTo>
                  <a:close/>
                </a:path>
              </a:pathLst>
            </a:custGeom>
            <a:solidFill>
              <a:srgbClr val="00AF50"/>
            </a:solidFill>
          </p:spPr>
          <p:txBody>
            <a:bodyPr wrap="square" lIns="0" tIns="0" rIns="0" bIns="0" rtlCol="0"/>
            <a:lstStyle/>
            <a:p>
              <a:endParaRPr/>
            </a:p>
          </p:txBody>
        </p:sp>
        <p:pic>
          <p:nvPicPr>
            <p:cNvPr id="40" name="object 23">
              <a:extLst>
                <a:ext uri="{FF2B5EF4-FFF2-40B4-BE49-F238E27FC236}">
                  <a16:creationId xmlns:a16="http://schemas.microsoft.com/office/drawing/2014/main" id="{62BC8FF6-FA05-FF47-43F3-4B2B9DD514F4}"/>
                </a:ext>
              </a:extLst>
            </p:cNvPr>
            <p:cNvPicPr/>
            <p:nvPr/>
          </p:nvPicPr>
          <p:blipFill>
            <a:blip r:embed="rId12" cstate="print"/>
            <a:stretch>
              <a:fillRect/>
            </a:stretch>
          </p:blipFill>
          <p:spPr>
            <a:xfrm>
              <a:off x="4040088" y="3406734"/>
              <a:ext cx="759306" cy="958001"/>
            </a:xfrm>
            <a:prstGeom prst="rect">
              <a:avLst/>
            </a:prstGeom>
          </p:spPr>
        </p:pic>
        <p:sp>
          <p:nvSpPr>
            <p:cNvPr id="41" name="object 24">
              <a:extLst>
                <a:ext uri="{FF2B5EF4-FFF2-40B4-BE49-F238E27FC236}">
                  <a16:creationId xmlns:a16="http://schemas.microsoft.com/office/drawing/2014/main" id="{44AEB5F1-5411-D302-A1B9-49C2020CD807}"/>
                </a:ext>
              </a:extLst>
            </p:cNvPr>
            <p:cNvSpPr/>
            <p:nvPr/>
          </p:nvSpPr>
          <p:spPr>
            <a:xfrm>
              <a:off x="4017009" y="3398266"/>
              <a:ext cx="794385" cy="971550"/>
            </a:xfrm>
            <a:custGeom>
              <a:avLst/>
              <a:gdLst/>
              <a:ahLst/>
              <a:cxnLst/>
              <a:rect l="l" t="t" r="r" b="b"/>
              <a:pathLst>
                <a:path w="794385" h="971550">
                  <a:moveTo>
                    <a:pt x="0" y="971168"/>
                  </a:moveTo>
                  <a:lnTo>
                    <a:pt x="794385" y="971168"/>
                  </a:lnTo>
                  <a:lnTo>
                    <a:pt x="794385" y="0"/>
                  </a:lnTo>
                  <a:lnTo>
                    <a:pt x="0" y="0"/>
                  </a:lnTo>
                  <a:lnTo>
                    <a:pt x="0" y="971168"/>
                  </a:lnTo>
                  <a:close/>
                </a:path>
              </a:pathLst>
            </a:custGeom>
            <a:ln w="9524">
              <a:solidFill>
                <a:srgbClr val="8FAADC"/>
              </a:solidFill>
            </a:ln>
          </p:spPr>
          <p:txBody>
            <a:bodyPr wrap="square" lIns="0" tIns="0" rIns="0" bIns="0" rtlCol="0"/>
            <a:lstStyle/>
            <a:p>
              <a:endParaRPr/>
            </a:p>
          </p:txBody>
        </p:sp>
        <p:sp>
          <p:nvSpPr>
            <p:cNvPr id="42" name="object 25">
              <a:extLst>
                <a:ext uri="{FF2B5EF4-FFF2-40B4-BE49-F238E27FC236}">
                  <a16:creationId xmlns:a16="http://schemas.microsoft.com/office/drawing/2014/main" id="{BF9723E1-EB4D-E78B-0D16-818C28E59E7C}"/>
                </a:ext>
              </a:extLst>
            </p:cNvPr>
            <p:cNvSpPr/>
            <p:nvPr/>
          </p:nvSpPr>
          <p:spPr>
            <a:xfrm>
              <a:off x="10760328" y="4236720"/>
              <a:ext cx="302895" cy="407670"/>
            </a:xfrm>
            <a:custGeom>
              <a:avLst/>
              <a:gdLst/>
              <a:ahLst/>
              <a:cxnLst/>
              <a:rect l="l" t="t" r="r" b="b"/>
              <a:pathLst>
                <a:path w="302895" h="407670">
                  <a:moveTo>
                    <a:pt x="99822" y="0"/>
                  </a:moveTo>
                  <a:lnTo>
                    <a:pt x="0" y="67563"/>
                  </a:lnTo>
                  <a:lnTo>
                    <a:pt x="302387" y="407161"/>
                  </a:lnTo>
                  <a:lnTo>
                    <a:pt x="99822" y="0"/>
                  </a:lnTo>
                  <a:close/>
                </a:path>
              </a:pathLst>
            </a:custGeom>
            <a:solidFill>
              <a:srgbClr val="00AF50"/>
            </a:solidFill>
          </p:spPr>
          <p:txBody>
            <a:bodyPr wrap="square" lIns="0" tIns="0" rIns="0" bIns="0" rtlCol="0"/>
            <a:lstStyle/>
            <a:p>
              <a:endParaRPr/>
            </a:p>
          </p:txBody>
        </p:sp>
        <p:sp>
          <p:nvSpPr>
            <p:cNvPr id="43" name="object 26">
              <a:extLst>
                <a:ext uri="{FF2B5EF4-FFF2-40B4-BE49-F238E27FC236}">
                  <a16:creationId xmlns:a16="http://schemas.microsoft.com/office/drawing/2014/main" id="{9710B1D0-6EA9-68AB-D0B1-C9E2ECD1F385}"/>
                </a:ext>
              </a:extLst>
            </p:cNvPr>
            <p:cNvSpPr/>
            <p:nvPr/>
          </p:nvSpPr>
          <p:spPr>
            <a:xfrm>
              <a:off x="9889998" y="3425190"/>
              <a:ext cx="1407160" cy="871855"/>
            </a:xfrm>
            <a:custGeom>
              <a:avLst/>
              <a:gdLst/>
              <a:ahLst/>
              <a:cxnLst/>
              <a:rect l="l" t="t" r="r" b="b"/>
              <a:pathLst>
                <a:path w="1407159" h="871854">
                  <a:moveTo>
                    <a:pt x="1261363" y="0"/>
                  </a:moveTo>
                  <a:lnTo>
                    <a:pt x="145287" y="0"/>
                  </a:lnTo>
                  <a:lnTo>
                    <a:pt x="99356" y="7404"/>
                  </a:lnTo>
                  <a:lnTo>
                    <a:pt x="59472" y="28025"/>
                  </a:lnTo>
                  <a:lnTo>
                    <a:pt x="28025" y="59472"/>
                  </a:lnTo>
                  <a:lnTo>
                    <a:pt x="7404" y="99356"/>
                  </a:lnTo>
                  <a:lnTo>
                    <a:pt x="0" y="145287"/>
                  </a:lnTo>
                  <a:lnTo>
                    <a:pt x="0" y="726440"/>
                  </a:lnTo>
                  <a:lnTo>
                    <a:pt x="7404" y="772371"/>
                  </a:lnTo>
                  <a:lnTo>
                    <a:pt x="28025" y="812255"/>
                  </a:lnTo>
                  <a:lnTo>
                    <a:pt x="59472" y="843702"/>
                  </a:lnTo>
                  <a:lnTo>
                    <a:pt x="99356" y="864323"/>
                  </a:lnTo>
                  <a:lnTo>
                    <a:pt x="145287" y="871728"/>
                  </a:lnTo>
                  <a:lnTo>
                    <a:pt x="1261363" y="871728"/>
                  </a:lnTo>
                  <a:lnTo>
                    <a:pt x="1307295" y="864323"/>
                  </a:lnTo>
                  <a:lnTo>
                    <a:pt x="1347179" y="843702"/>
                  </a:lnTo>
                  <a:lnTo>
                    <a:pt x="1378626" y="812255"/>
                  </a:lnTo>
                  <a:lnTo>
                    <a:pt x="1399247" y="772371"/>
                  </a:lnTo>
                  <a:lnTo>
                    <a:pt x="1406652" y="726440"/>
                  </a:lnTo>
                  <a:lnTo>
                    <a:pt x="1406652" y="145287"/>
                  </a:lnTo>
                  <a:lnTo>
                    <a:pt x="1399247" y="99356"/>
                  </a:lnTo>
                  <a:lnTo>
                    <a:pt x="1378626" y="59472"/>
                  </a:lnTo>
                  <a:lnTo>
                    <a:pt x="1347179" y="28025"/>
                  </a:lnTo>
                  <a:lnTo>
                    <a:pt x="1307295" y="7404"/>
                  </a:lnTo>
                  <a:lnTo>
                    <a:pt x="1261363" y="0"/>
                  </a:lnTo>
                  <a:close/>
                </a:path>
              </a:pathLst>
            </a:custGeom>
            <a:solidFill>
              <a:srgbClr val="FFFFFF"/>
            </a:solidFill>
          </p:spPr>
          <p:txBody>
            <a:bodyPr wrap="square" lIns="0" tIns="0" rIns="0" bIns="0" rtlCol="0"/>
            <a:lstStyle/>
            <a:p>
              <a:endParaRPr/>
            </a:p>
          </p:txBody>
        </p:sp>
        <p:sp>
          <p:nvSpPr>
            <p:cNvPr id="44" name="object 27">
              <a:extLst>
                <a:ext uri="{FF2B5EF4-FFF2-40B4-BE49-F238E27FC236}">
                  <a16:creationId xmlns:a16="http://schemas.microsoft.com/office/drawing/2014/main" id="{8F65BCAD-C932-4EC9-4349-F44C9A358312}"/>
                </a:ext>
              </a:extLst>
            </p:cNvPr>
            <p:cNvSpPr/>
            <p:nvPr/>
          </p:nvSpPr>
          <p:spPr>
            <a:xfrm>
              <a:off x="9889998" y="3425190"/>
              <a:ext cx="1407160" cy="871855"/>
            </a:xfrm>
            <a:custGeom>
              <a:avLst/>
              <a:gdLst/>
              <a:ahLst/>
              <a:cxnLst/>
              <a:rect l="l" t="t" r="r" b="b"/>
              <a:pathLst>
                <a:path w="1407159" h="871854">
                  <a:moveTo>
                    <a:pt x="0" y="145287"/>
                  </a:moveTo>
                  <a:lnTo>
                    <a:pt x="7404" y="99356"/>
                  </a:lnTo>
                  <a:lnTo>
                    <a:pt x="28025" y="59472"/>
                  </a:lnTo>
                  <a:lnTo>
                    <a:pt x="59472" y="28025"/>
                  </a:lnTo>
                  <a:lnTo>
                    <a:pt x="99356" y="7404"/>
                  </a:lnTo>
                  <a:lnTo>
                    <a:pt x="145287" y="0"/>
                  </a:lnTo>
                  <a:lnTo>
                    <a:pt x="234442" y="0"/>
                  </a:lnTo>
                  <a:lnTo>
                    <a:pt x="586104" y="0"/>
                  </a:lnTo>
                  <a:lnTo>
                    <a:pt x="1261363" y="0"/>
                  </a:lnTo>
                  <a:lnTo>
                    <a:pt x="1307295" y="7404"/>
                  </a:lnTo>
                  <a:lnTo>
                    <a:pt x="1347179" y="28025"/>
                  </a:lnTo>
                  <a:lnTo>
                    <a:pt x="1378626" y="59472"/>
                  </a:lnTo>
                  <a:lnTo>
                    <a:pt x="1399247" y="99356"/>
                  </a:lnTo>
                  <a:lnTo>
                    <a:pt x="1406652" y="145287"/>
                  </a:lnTo>
                  <a:lnTo>
                    <a:pt x="1406652" y="508508"/>
                  </a:lnTo>
                  <a:lnTo>
                    <a:pt x="1406652" y="726440"/>
                  </a:lnTo>
                  <a:lnTo>
                    <a:pt x="1399247" y="772371"/>
                  </a:lnTo>
                  <a:lnTo>
                    <a:pt x="1378626" y="812255"/>
                  </a:lnTo>
                  <a:lnTo>
                    <a:pt x="1347179" y="843702"/>
                  </a:lnTo>
                  <a:lnTo>
                    <a:pt x="1307295" y="864323"/>
                  </a:lnTo>
                  <a:lnTo>
                    <a:pt x="1261363" y="871728"/>
                  </a:lnTo>
                  <a:lnTo>
                    <a:pt x="586104" y="871728"/>
                  </a:lnTo>
                  <a:lnTo>
                    <a:pt x="234442" y="871728"/>
                  </a:lnTo>
                  <a:lnTo>
                    <a:pt x="145287" y="871728"/>
                  </a:lnTo>
                  <a:lnTo>
                    <a:pt x="99356" y="864323"/>
                  </a:lnTo>
                  <a:lnTo>
                    <a:pt x="59472" y="843702"/>
                  </a:lnTo>
                  <a:lnTo>
                    <a:pt x="28025" y="812255"/>
                  </a:lnTo>
                  <a:lnTo>
                    <a:pt x="7404" y="772371"/>
                  </a:lnTo>
                  <a:lnTo>
                    <a:pt x="0" y="726440"/>
                  </a:lnTo>
                  <a:lnTo>
                    <a:pt x="0" y="558038"/>
                  </a:lnTo>
                  <a:lnTo>
                    <a:pt x="0" y="508508"/>
                  </a:lnTo>
                  <a:lnTo>
                    <a:pt x="0" y="145287"/>
                  </a:lnTo>
                  <a:close/>
                </a:path>
              </a:pathLst>
            </a:custGeom>
            <a:ln w="28574">
              <a:solidFill>
                <a:srgbClr val="00AF50"/>
              </a:solidFill>
            </a:ln>
          </p:spPr>
          <p:txBody>
            <a:bodyPr wrap="square" lIns="0" tIns="0" rIns="0" bIns="0" rtlCol="0"/>
            <a:lstStyle/>
            <a:p>
              <a:endParaRPr/>
            </a:p>
          </p:txBody>
        </p:sp>
        <p:pic>
          <p:nvPicPr>
            <p:cNvPr id="45" name="object 28">
              <a:extLst>
                <a:ext uri="{FF2B5EF4-FFF2-40B4-BE49-F238E27FC236}">
                  <a16:creationId xmlns:a16="http://schemas.microsoft.com/office/drawing/2014/main" id="{7B225255-7BFA-9228-761F-D6FBDE95956E}"/>
                </a:ext>
              </a:extLst>
            </p:cNvPr>
            <p:cNvPicPr/>
            <p:nvPr/>
          </p:nvPicPr>
          <p:blipFill>
            <a:blip r:embed="rId13" cstate="print"/>
            <a:stretch>
              <a:fillRect/>
            </a:stretch>
          </p:blipFill>
          <p:spPr>
            <a:xfrm>
              <a:off x="7559039" y="3585972"/>
              <a:ext cx="2022180" cy="1359306"/>
            </a:xfrm>
            <a:prstGeom prst="rect">
              <a:avLst/>
            </a:prstGeom>
          </p:spPr>
        </p:pic>
        <p:sp>
          <p:nvSpPr>
            <p:cNvPr id="47" name="object 29">
              <a:extLst>
                <a:ext uri="{FF2B5EF4-FFF2-40B4-BE49-F238E27FC236}">
                  <a16:creationId xmlns:a16="http://schemas.microsoft.com/office/drawing/2014/main" id="{9CF11B16-BD36-8C63-7B37-F93787A0C7D8}"/>
                </a:ext>
              </a:extLst>
            </p:cNvPr>
            <p:cNvSpPr/>
            <p:nvPr/>
          </p:nvSpPr>
          <p:spPr>
            <a:xfrm>
              <a:off x="7554213" y="3581146"/>
              <a:ext cx="2064385" cy="1391920"/>
            </a:xfrm>
            <a:custGeom>
              <a:avLst/>
              <a:gdLst/>
              <a:ahLst/>
              <a:cxnLst/>
              <a:rect l="l" t="t" r="r" b="b"/>
              <a:pathLst>
                <a:path w="2064384" h="1391920">
                  <a:moveTo>
                    <a:pt x="0" y="1391792"/>
                  </a:moveTo>
                  <a:lnTo>
                    <a:pt x="2063877" y="1391792"/>
                  </a:lnTo>
                  <a:lnTo>
                    <a:pt x="2063877" y="0"/>
                  </a:lnTo>
                  <a:lnTo>
                    <a:pt x="0" y="0"/>
                  </a:lnTo>
                  <a:lnTo>
                    <a:pt x="0" y="1391792"/>
                  </a:lnTo>
                  <a:close/>
                </a:path>
              </a:pathLst>
            </a:custGeom>
            <a:ln w="9525">
              <a:solidFill>
                <a:srgbClr val="4471C4"/>
              </a:solidFill>
            </a:ln>
          </p:spPr>
          <p:txBody>
            <a:bodyPr wrap="square" lIns="0" tIns="0" rIns="0" bIns="0" rtlCol="0"/>
            <a:lstStyle/>
            <a:p>
              <a:endParaRPr/>
            </a:p>
          </p:txBody>
        </p:sp>
        <p:sp>
          <p:nvSpPr>
            <p:cNvPr id="48" name="object 30">
              <a:extLst>
                <a:ext uri="{FF2B5EF4-FFF2-40B4-BE49-F238E27FC236}">
                  <a16:creationId xmlns:a16="http://schemas.microsoft.com/office/drawing/2014/main" id="{D203E95F-FF9F-F2E1-F33B-92D71F88B803}"/>
                </a:ext>
              </a:extLst>
            </p:cNvPr>
            <p:cNvSpPr/>
            <p:nvPr/>
          </p:nvSpPr>
          <p:spPr>
            <a:xfrm>
              <a:off x="256793" y="2710434"/>
              <a:ext cx="3398520" cy="2784475"/>
            </a:xfrm>
            <a:custGeom>
              <a:avLst/>
              <a:gdLst/>
              <a:ahLst/>
              <a:cxnLst/>
              <a:rect l="l" t="t" r="r" b="b"/>
              <a:pathLst>
                <a:path w="3398520" h="2784475">
                  <a:moveTo>
                    <a:pt x="0" y="265811"/>
                  </a:moveTo>
                  <a:lnTo>
                    <a:pt x="4282" y="218028"/>
                  </a:lnTo>
                  <a:lnTo>
                    <a:pt x="16628" y="173057"/>
                  </a:lnTo>
                  <a:lnTo>
                    <a:pt x="36288" y="131647"/>
                  </a:lnTo>
                  <a:lnTo>
                    <a:pt x="62511" y="94548"/>
                  </a:lnTo>
                  <a:lnTo>
                    <a:pt x="94546" y="62512"/>
                  </a:lnTo>
                  <a:lnTo>
                    <a:pt x="131643" y="36289"/>
                  </a:lnTo>
                  <a:lnTo>
                    <a:pt x="173051" y="16628"/>
                  </a:lnTo>
                  <a:lnTo>
                    <a:pt x="218019" y="4282"/>
                  </a:lnTo>
                  <a:lnTo>
                    <a:pt x="265798" y="0"/>
                  </a:lnTo>
                  <a:lnTo>
                    <a:pt x="3132709" y="0"/>
                  </a:lnTo>
                  <a:lnTo>
                    <a:pt x="3180491" y="4282"/>
                  </a:lnTo>
                  <a:lnTo>
                    <a:pt x="3225462" y="16628"/>
                  </a:lnTo>
                  <a:lnTo>
                    <a:pt x="3266872" y="36289"/>
                  </a:lnTo>
                  <a:lnTo>
                    <a:pt x="3303971" y="62512"/>
                  </a:lnTo>
                  <a:lnTo>
                    <a:pt x="3336007" y="94548"/>
                  </a:lnTo>
                  <a:lnTo>
                    <a:pt x="3362230" y="131647"/>
                  </a:lnTo>
                  <a:lnTo>
                    <a:pt x="3381891" y="173057"/>
                  </a:lnTo>
                  <a:lnTo>
                    <a:pt x="3394237" y="218028"/>
                  </a:lnTo>
                  <a:lnTo>
                    <a:pt x="3398520" y="265811"/>
                  </a:lnTo>
                  <a:lnTo>
                    <a:pt x="3398520" y="2518536"/>
                  </a:lnTo>
                  <a:lnTo>
                    <a:pt x="3394237" y="2566319"/>
                  </a:lnTo>
                  <a:lnTo>
                    <a:pt x="3381891" y="2611290"/>
                  </a:lnTo>
                  <a:lnTo>
                    <a:pt x="3362230" y="2652700"/>
                  </a:lnTo>
                  <a:lnTo>
                    <a:pt x="3336007" y="2689799"/>
                  </a:lnTo>
                  <a:lnTo>
                    <a:pt x="3303971" y="2721835"/>
                  </a:lnTo>
                  <a:lnTo>
                    <a:pt x="3266872" y="2748058"/>
                  </a:lnTo>
                  <a:lnTo>
                    <a:pt x="3225462" y="2767719"/>
                  </a:lnTo>
                  <a:lnTo>
                    <a:pt x="3180491" y="2780065"/>
                  </a:lnTo>
                  <a:lnTo>
                    <a:pt x="3132709" y="2784347"/>
                  </a:lnTo>
                  <a:lnTo>
                    <a:pt x="265798" y="2784347"/>
                  </a:lnTo>
                  <a:lnTo>
                    <a:pt x="218019" y="2780065"/>
                  </a:lnTo>
                  <a:lnTo>
                    <a:pt x="173051" y="2767719"/>
                  </a:lnTo>
                  <a:lnTo>
                    <a:pt x="131643" y="2748058"/>
                  </a:lnTo>
                  <a:lnTo>
                    <a:pt x="94546" y="2721835"/>
                  </a:lnTo>
                  <a:lnTo>
                    <a:pt x="62511" y="2689799"/>
                  </a:lnTo>
                  <a:lnTo>
                    <a:pt x="36288" y="2652700"/>
                  </a:lnTo>
                  <a:lnTo>
                    <a:pt x="16628" y="2611290"/>
                  </a:lnTo>
                  <a:lnTo>
                    <a:pt x="4282" y="2566319"/>
                  </a:lnTo>
                  <a:lnTo>
                    <a:pt x="0" y="2518536"/>
                  </a:lnTo>
                  <a:lnTo>
                    <a:pt x="0" y="265811"/>
                  </a:lnTo>
                  <a:close/>
                </a:path>
              </a:pathLst>
            </a:custGeom>
            <a:ln w="28575">
              <a:solidFill>
                <a:srgbClr val="00AF50"/>
              </a:solidFill>
            </a:ln>
          </p:spPr>
          <p:txBody>
            <a:bodyPr wrap="square" lIns="0" tIns="0" rIns="0" bIns="0" rtlCol="0"/>
            <a:lstStyle/>
            <a:p>
              <a:endParaRPr/>
            </a:p>
          </p:txBody>
        </p:sp>
        <p:sp>
          <p:nvSpPr>
            <p:cNvPr id="49" name="object 31">
              <a:extLst>
                <a:ext uri="{FF2B5EF4-FFF2-40B4-BE49-F238E27FC236}">
                  <a16:creationId xmlns:a16="http://schemas.microsoft.com/office/drawing/2014/main" id="{05CC6B13-261A-0D64-9ECD-BBA189DE4816}"/>
                </a:ext>
              </a:extLst>
            </p:cNvPr>
            <p:cNvSpPr/>
            <p:nvPr/>
          </p:nvSpPr>
          <p:spPr>
            <a:xfrm>
              <a:off x="347471" y="2561844"/>
              <a:ext cx="3098800" cy="338455"/>
            </a:xfrm>
            <a:custGeom>
              <a:avLst/>
              <a:gdLst/>
              <a:ahLst/>
              <a:cxnLst/>
              <a:rect l="l" t="t" r="r" b="b"/>
              <a:pathLst>
                <a:path w="3098800" h="338455">
                  <a:moveTo>
                    <a:pt x="3098291" y="0"/>
                  </a:moveTo>
                  <a:lnTo>
                    <a:pt x="0" y="0"/>
                  </a:lnTo>
                  <a:lnTo>
                    <a:pt x="0" y="338327"/>
                  </a:lnTo>
                  <a:lnTo>
                    <a:pt x="3098291" y="338327"/>
                  </a:lnTo>
                  <a:lnTo>
                    <a:pt x="3098291" y="0"/>
                  </a:lnTo>
                  <a:close/>
                </a:path>
              </a:pathLst>
            </a:custGeom>
            <a:solidFill>
              <a:srgbClr val="FFFFFF"/>
            </a:solidFill>
          </p:spPr>
          <p:txBody>
            <a:bodyPr wrap="square" lIns="0" tIns="0" rIns="0" bIns="0" rtlCol="0"/>
            <a:lstStyle/>
            <a:p>
              <a:endParaRPr/>
            </a:p>
          </p:txBody>
        </p:sp>
      </p:grpSp>
      <p:sp>
        <p:nvSpPr>
          <p:cNvPr id="51" name="object 33">
            <a:extLst>
              <a:ext uri="{FF2B5EF4-FFF2-40B4-BE49-F238E27FC236}">
                <a16:creationId xmlns:a16="http://schemas.microsoft.com/office/drawing/2014/main" id="{A8C3E976-E91F-7870-C0E2-AFCBCCF6912D}"/>
              </a:ext>
            </a:extLst>
          </p:cNvPr>
          <p:cNvSpPr txBox="1"/>
          <p:nvPr/>
        </p:nvSpPr>
        <p:spPr>
          <a:xfrm>
            <a:off x="3380613" y="543560"/>
            <a:ext cx="5052060" cy="695960"/>
          </a:xfrm>
          <a:prstGeom prst="rect">
            <a:avLst/>
          </a:prstGeom>
        </p:spPr>
        <p:txBody>
          <a:bodyPr vert="horz" wrap="square" lIns="0" tIns="12065" rIns="0" bIns="0" rtlCol="0">
            <a:spAutoFit/>
          </a:bodyPr>
          <a:lstStyle/>
          <a:p>
            <a:pPr marL="710565" marR="5080" indent="-698500">
              <a:lnSpc>
                <a:spcPct val="100000"/>
              </a:lnSpc>
              <a:spcBef>
                <a:spcPts val="95"/>
              </a:spcBef>
            </a:pPr>
            <a:r>
              <a:rPr sz="2200" b="1" spc="-35" dirty="0">
                <a:solidFill>
                  <a:srgbClr val="FF0000"/>
                </a:solidFill>
                <a:latin typeface="游ゴシック"/>
                <a:cs typeface="游ゴシック"/>
              </a:rPr>
              <a:t>言語や文化の多様な外国人介護職員への安全衛生対策の「見える化」</a:t>
            </a:r>
            <a:endParaRPr sz="2200" dirty="0">
              <a:latin typeface="游ゴシック"/>
              <a:cs typeface="游ゴシック"/>
            </a:endParaRPr>
          </a:p>
        </p:txBody>
      </p:sp>
      <p:pic>
        <p:nvPicPr>
          <p:cNvPr id="52" name="object 34">
            <a:extLst>
              <a:ext uri="{FF2B5EF4-FFF2-40B4-BE49-F238E27FC236}">
                <a16:creationId xmlns:a16="http://schemas.microsoft.com/office/drawing/2014/main" id="{0EF90635-0657-F66D-DDBE-6A1DDCE118D6}"/>
              </a:ext>
            </a:extLst>
          </p:cNvPr>
          <p:cNvPicPr/>
          <p:nvPr/>
        </p:nvPicPr>
        <p:blipFill>
          <a:blip r:embed="rId14" cstate="print"/>
          <a:stretch>
            <a:fillRect/>
          </a:stretch>
        </p:blipFill>
        <p:spPr>
          <a:xfrm>
            <a:off x="204342" y="509078"/>
            <a:ext cx="2166813" cy="504294"/>
          </a:xfrm>
          <a:prstGeom prst="rect">
            <a:avLst/>
          </a:prstGeom>
        </p:spPr>
      </p:pic>
      <p:sp>
        <p:nvSpPr>
          <p:cNvPr id="53" name="object 35">
            <a:extLst>
              <a:ext uri="{FF2B5EF4-FFF2-40B4-BE49-F238E27FC236}">
                <a16:creationId xmlns:a16="http://schemas.microsoft.com/office/drawing/2014/main" id="{76FAB409-56AC-A090-7008-31FB1B6B3DFA}"/>
              </a:ext>
            </a:extLst>
          </p:cNvPr>
          <p:cNvSpPr txBox="1"/>
          <p:nvPr/>
        </p:nvSpPr>
        <p:spPr>
          <a:xfrm>
            <a:off x="362813" y="2579573"/>
            <a:ext cx="3065780" cy="269240"/>
          </a:xfrm>
          <a:prstGeom prst="rect">
            <a:avLst/>
          </a:prstGeom>
        </p:spPr>
        <p:txBody>
          <a:bodyPr vert="horz" wrap="square" lIns="0" tIns="12065" rIns="0" bIns="0" rtlCol="0">
            <a:spAutoFit/>
          </a:bodyPr>
          <a:lstStyle/>
          <a:p>
            <a:pPr marL="12700">
              <a:lnSpc>
                <a:spcPct val="100000"/>
              </a:lnSpc>
              <a:spcBef>
                <a:spcPts val="95"/>
              </a:spcBef>
            </a:pPr>
            <a:r>
              <a:rPr sz="1600" b="1" spc="-35" dirty="0">
                <a:latin typeface="游ゴシック"/>
                <a:cs typeface="游ゴシック"/>
              </a:rPr>
              <a:t>①安全衛生教育の様子やテキスト</a:t>
            </a:r>
            <a:endParaRPr sz="1600">
              <a:latin typeface="游ゴシック"/>
              <a:cs typeface="游ゴシック"/>
            </a:endParaRPr>
          </a:p>
        </p:txBody>
      </p:sp>
      <p:grpSp>
        <p:nvGrpSpPr>
          <p:cNvPr id="54" name="object 36">
            <a:extLst>
              <a:ext uri="{FF2B5EF4-FFF2-40B4-BE49-F238E27FC236}">
                <a16:creationId xmlns:a16="http://schemas.microsoft.com/office/drawing/2014/main" id="{2BE38484-1040-B46F-67CF-3570A03AA9D7}"/>
              </a:ext>
            </a:extLst>
          </p:cNvPr>
          <p:cNvGrpSpPr/>
          <p:nvPr/>
        </p:nvGrpSpPr>
        <p:grpSpPr>
          <a:xfrm>
            <a:off x="3726370" y="2599944"/>
            <a:ext cx="3623945" cy="2883535"/>
            <a:chOff x="3726370" y="2599944"/>
            <a:chExt cx="3623945" cy="2883535"/>
          </a:xfrm>
        </p:grpSpPr>
        <p:sp>
          <p:nvSpPr>
            <p:cNvPr id="55" name="object 37">
              <a:extLst>
                <a:ext uri="{FF2B5EF4-FFF2-40B4-BE49-F238E27FC236}">
                  <a16:creationId xmlns:a16="http://schemas.microsoft.com/office/drawing/2014/main" id="{D87674B5-39E8-8E0E-5EBD-A34B938B33AF}"/>
                </a:ext>
              </a:extLst>
            </p:cNvPr>
            <p:cNvSpPr/>
            <p:nvPr/>
          </p:nvSpPr>
          <p:spPr>
            <a:xfrm>
              <a:off x="3740658" y="2710434"/>
              <a:ext cx="3595370" cy="2758440"/>
            </a:xfrm>
            <a:custGeom>
              <a:avLst/>
              <a:gdLst/>
              <a:ahLst/>
              <a:cxnLst/>
              <a:rect l="l" t="t" r="r" b="b"/>
              <a:pathLst>
                <a:path w="3595370" h="2758440">
                  <a:moveTo>
                    <a:pt x="0" y="142366"/>
                  </a:moveTo>
                  <a:lnTo>
                    <a:pt x="7259" y="97373"/>
                  </a:lnTo>
                  <a:lnTo>
                    <a:pt x="27472" y="58292"/>
                  </a:lnTo>
                  <a:lnTo>
                    <a:pt x="58292" y="27472"/>
                  </a:lnTo>
                  <a:lnTo>
                    <a:pt x="97373" y="7259"/>
                  </a:lnTo>
                  <a:lnTo>
                    <a:pt x="142366" y="0"/>
                  </a:lnTo>
                  <a:lnTo>
                    <a:pt x="3452748" y="0"/>
                  </a:lnTo>
                  <a:lnTo>
                    <a:pt x="3497742" y="7259"/>
                  </a:lnTo>
                  <a:lnTo>
                    <a:pt x="3536823" y="27472"/>
                  </a:lnTo>
                  <a:lnTo>
                    <a:pt x="3567643" y="58292"/>
                  </a:lnTo>
                  <a:lnTo>
                    <a:pt x="3587856" y="97373"/>
                  </a:lnTo>
                  <a:lnTo>
                    <a:pt x="3595116" y="142366"/>
                  </a:lnTo>
                  <a:lnTo>
                    <a:pt x="3595116" y="2616072"/>
                  </a:lnTo>
                  <a:lnTo>
                    <a:pt x="3587856" y="2661066"/>
                  </a:lnTo>
                  <a:lnTo>
                    <a:pt x="3567643" y="2700147"/>
                  </a:lnTo>
                  <a:lnTo>
                    <a:pt x="3536823" y="2730967"/>
                  </a:lnTo>
                  <a:lnTo>
                    <a:pt x="3497742" y="2751180"/>
                  </a:lnTo>
                  <a:lnTo>
                    <a:pt x="3452748" y="2758440"/>
                  </a:lnTo>
                  <a:lnTo>
                    <a:pt x="142366" y="2758440"/>
                  </a:lnTo>
                  <a:lnTo>
                    <a:pt x="97373" y="2751180"/>
                  </a:lnTo>
                  <a:lnTo>
                    <a:pt x="58292" y="2730967"/>
                  </a:lnTo>
                  <a:lnTo>
                    <a:pt x="27472" y="2700147"/>
                  </a:lnTo>
                  <a:lnTo>
                    <a:pt x="7259" y="2661066"/>
                  </a:lnTo>
                  <a:lnTo>
                    <a:pt x="0" y="2616072"/>
                  </a:lnTo>
                  <a:lnTo>
                    <a:pt x="0" y="142366"/>
                  </a:lnTo>
                  <a:close/>
                </a:path>
              </a:pathLst>
            </a:custGeom>
            <a:ln w="28575">
              <a:solidFill>
                <a:srgbClr val="00AF50"/>
              </a:solidFill>
            </a:ln>
          </p:spPr>
          <p:txBody>
            <a:bodyPr wrap="square" lIns="0" tIns="0" rIns="0" bIns="0" rtlCol="0"/>
            <a:lstStyle/>
            <a:p>
              <a:endParaRPr/>
            </a:p>
          </p:txBody>
        </p:sp>
        <p:sp>
          <p:nvSpPr>
            <p:cNvPr id="56" name="object 38">
              <a:extLst>
                <a:ext uri="{FF2B5EF4-FFF2-40B4-BE49-F238E27FC236}">
                  <a16:creationId xmlns:a16="http://schemas.microsoft.com/office/drawing/2014/main" id="{9C06B399-A006-AD71-A31A-DAE5C311CD2E}"/>
                </a:ext>
              </a:extLst>
            </p:cNvPr>
            <p:cNvSpPr/>
            <p:nvPr/>
          </p:nvSpPr>
          <p:spPr>
            <a:xfrm>
              <a:off x="3799332" y="2599944"/>
              <a:ext cx="3327400" cy="340360"/>
            </a:xfrm>
            <a:custGeom>
              <a:avLst/>
              <a:gdLst/>
              <a:ahLst/>
              <a:cxnLst/>
              <a:rect l="l" t="t" r="r" b="b"/>
              <a:pathLst>
                <a:path w="3327400" h="340360">
                  <a:moveTo>
                    <a:pt x="3326891" y="0"/>
                  </a:moveTo>
                  <a:lnTo>
                    <a:pt x="0" y="0"/>
                  </a:lnTo>
                  <a:lnTo>
                    <a:pt x="0" y="339851"/>
                  </a:lnTo>
                  <a:lnTo>
                    <a:pt x="3326891" y="339851"/>
                  </a:lnTo>
                  <a:lnTo>
                    <a:pt x="3326891" y="0"/>
                  </a:lnTo>
                  <a:close/>
                </a:path>
              </a:pathLst>
            </a:custGeom>
            <a:solidFill>
              <a:srgbClr val="FFFFFF"/>
            </a:solidFill>
          </p:spPr>
          <p:txBody>
            <a:bodyPr wrap="square" lIns="0" tIns="0" rIns="0" bIns="0" rtlCol="0"/>
            <a:lstStyle/>
            <a:p>
              <a:endParaRPr/>
            </a:p>
          </p:txBody>
        </p:sp>
      </p:grpSp>
      <p:sp>
        <p:nvSpPr>
          <p:cNvPr id="57" name="object 39">
            <a:extLst>
              <a:ext uri="{FF2B5EF4-FFF2-40B4-BE49-F238E27FC236}">
                <a16:creationId xmlns:a16="http://schemas.microsoft.com/office/drawing/2014/main" id="{D971B024-6ABB-3FE4-D954-C1FBB22ECC45}"/>
              </a:ext>
            </a:extLst>
          </p:cNvPr>
          <p:cNvSpPr txBox="1"/>
          <p:nvPr/>
        </p:nvSpPr>
        <p:spPr>
          <a:xfrm>
            <a:off x="4031360" y="2618993"/>
            <a:ext cx="286321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游ゴシック"/>
                <a:cs typeface="游ゴシック"/>
              </a:rPr>
              <a:t>②ピクトグラムを用いた張り紙</a:t>
            </a:r>
            <a:endParaRPr sz="1600">
              <a:latin typeface="游ゴシック"/>
              <a:cs typeface="游ゴシック"/>
            </a:endParaRPr>
          </a:p>
        </p:txBody>
      </p:sp>
      <p:grpSp>
        <p:nvGrpSpPr>
          <p:cNvPr id="58" name="object 40">
            <a:extLst>
              <a:ext uri="{FF2B5EF4-FFF2-40B4-BE49-F238E27FC236}">
                <a16:creationId xmlns:a16="http://schemas.microsoft.com/office/drawing/2014/main" id="{644C863C-0068-433F-0CFB-79D79F25877F}"/>
              </a:ext>
            </a:extLst>
          </p:cNvPr>
          <p:cNvGrpSpPr/>
          <p:nvPr/>
        </p:nvGrpSpPr>
        <p:grpSpPr>
          <a:xfrm>
            <a:off x="7426642" y="2613660"/>
            <a:ext cx="4432935" cy="2869565"/>
            <a:chOff x="7426642" y="2613660"/>
            <a:chExt cx="4432935" cy="2869565"/>
          </a:xfrm>
        </p:grpSpPr>
        <p:sp>
          <p:nvSpPr>
            <p:cNvPr id="59" name="object 41">
              <a:extLst>
                <a:ext uri="{FF2B5EF4-FFF2-40B4-BE49-F238E27FC236}">
                  <a16:creationId xmlns:a16="http://schemas.microsoft.com/office/drawing/2014/main" id="{1B2AF58C-92D1-322B-08CD-85F353AFC76A}"/>
                </a:ext>
              </a:extLst>
            </p:cNvPr>
            <p:cNvSpPr/>
            <p:nvPr/>
          </p:nvSpPr>
          <p:spPr>
            <a:xfrm>
              <a:off x="7440930" y="2707386"/>
              <a:ext cx="4404360" cy="2761615"/>
            </a:xfrm>
            <a:custGeom>
              <a:avLst/>
              <a:gdLst/>
              <a:ahLst/>
              <a:cxnLst/>
              <a:rect l="l" t="t" r="r" b="b"/>
              <a:pathLst>
                <a:path w="4404359" h="2761615">
                  <a:moveTo>
                    <a:pt x="0" y="162305"/>
                  </a:moveTo>
                  <a:lnTo>
                    <a:pt x="5796" y="119150"/>
                  </a:lnTo>
                  <a:lnTo>
                    <a:pt x="22154" y="80376"/>
                  </a:lnTo>
                  <a:lnTo>
                    <a:pt x="47529" y="47529"/>
                  </a:lnTo>
                  <a:lnTo>
                    <a:pt x="80376" y="22154"/>
                  </a:lnTo>
                  <a:lnTo>
                    <a:pt x="119150" y="5796"/>
                  </a:lnTo>
                  <a:lnTo>
                    <a:pt x="162305" y="0"/>
                  </a:lnTo>
                  <a:lnTo>
                    <a:pt x="4242054" y="0"/>
                  </a:lnTo>
                  <a:lnTo>
                    <a:pt x="4285209" y="5796"/>
                  </a:lnTo>
                  <a:lnTo>
                    <a:pt x="4323983" y="22154"/>
                  </a:lnTo>
                  <a:lnTo>
                    <a:pt x="4356830" y="47529"/>
                  </a:lnTo>
                  <a:lnTo>
                    <a:pt x="4382205" y="80376"/>
                  </a:lnTo>
                  <a:lnTo>
                    <a:pt x="4398563" y="119150"/>
                  </a:lnTo>
                  <a:lnTo>
                    <a:pt x="4404360" y="162305"/>
                  </a:lnTo>
                  <a:lnTo>
                    <a:pt x="4404360" y="2599182"/>
                  </a:lnTo>
                  <a:lnTo>
                    <a:pt x="4398563" y="2642337"/>
                  </a:lnTo>
                  <a:lnTo>
                    <a:pt x="4382205" y="2681111"/>
                  </a:lnTo>
                  <a:lnTo>
                    <a:pt x="4356830" y="2713958"/>
                  </a:lnTo>
                  <a:lnTo>
                    <a:pt x="4323983" y="2739333"/>
                  </a:lnTo>
                  <a:lnTo>
                    <a:pt x="4285209" y="2755691"/>
                  </a:lnTo>
                  <a:lnTo>
                    <a:pt x="4242054" y="2761488"/>
                  </a:lnTo>
                  <a:lnTo>
                    <a:pt x="162305" y="2761488"/>
                  </a:lnTo>
                  <a:lnTo>
                    <a:pt x="119150" y="2755691"/>
                  </a:lnTo>
                  <a:lnTo>
                    <a:pt x="80376" y="2739333"/>
                  </a:lnTo>
                  <a:lnTo>
                    <a:pt x="47529" y="2713958"/>
                  </a:lnTo>
                  <a:lnTo>
                    <a:pt x="22154" y="2681111"/>
                  </a:lnTo>
                  <a:lnTo>
                    <a:pt x="5796" y="2642337"/>
                  </a:lnTo>
                  <a:lnTo>
                    <a:pt x="0" y="2599182"/>
                  </a:lnTo>
                  <a:lnTo>
                    <a:pt x="0" y="162305"/>
                  </a:lnTo>
                  <a:close/>
                </a:path>
              </a:pathLst>
            </a:custGeom>
            <a:ln w="28575">
              <a:solidFill>
                <a:srgbClr val="00AF50"/>
              </a:solidFill>
            </a:ln>
          </p:spPr>
          <p:txBody>
            <a:bodyPr wrap="square" lIns="0" tIns="0" rIns="0" bIns="0" rtlCol="0"/>
            <a:lstStyle/>
            <a:p>
              <a:endParaRPr/>
            </a:p>
          </p:txBody>
        </p:sp>
        <p:sp>
          <p:nvSpPr>
            <p:cNvPr id="60" name="object 42">
              <a:extLst>
                <a:ext uri="{FF2B5EF4-FFF2-40B4-BE49-F238E27FC236}">
                  <a16:creationId xmlns:a16="http://schemas.microsoft.com/office/drawing/2014/main" id="{9BA2AAA3-4274-900D-FFD6-5F0F53923F2D}"/>
                </a:ext>
              </a:extLst>
            </p:cNvPr>
            <p:cNvSpPr/>
            <p:nvPr/>
          </p:nvSpPr>
          <p:spPr>
            <a:xfrm>
              <a:off x="7661148" y="2613660"/>
              <a:ext cx="3290570" cy="338455"/>
            </a:xfrm>
            <a:custGeom>
              <a:avLst/>
              <a:gdLst/>
              <a:ahLst/>
              <a:cxnLst/>
              <a:rect l="l" t="t" r="r" b="b"/>
              <a:pathLst>
                <a:path w="3290570" h="338455">
                  <a:moveTo>
                    <a:pt x="3290315" y="0"/>
                  </a:moveTo>
                  <a:lnTo>
                    <a:pt x="0" y="0"/>
                  </a:lnTo>
                  <a:lnTo>
                    <a:pt x="0" y="338327"/>
                  </a:lnTo>
                  <a:lnTo>
                    <a:pt x="3290315" y="338327"/>
                  </a:lnTo>
                  <a:lnTo>
                    <a:pt x="3290315" y="0"/>
                  </a:lnTo>
                  <a:close/>
                </a:path>
              </a:pathLst>
            </a:custGeom>
            <a:solidFill>
              <a:srgbClr val="FFFFFF"/>
            </a:solidFill>
          </p:spPr>
          <p:txBody>
            <a:bodyPr wrap="square" lIns="0" tIns="0" rIns="0" bIns="0" rtlCol="0"/>
            <a:lstStyle/>
            <a:p>
              <a:endParaRPr/>
            </a:p>
          </p:txBody>
        </p:sp>
      </p:grpSp>
      <p:sp>
        <p:nvSpPr>
          <p:cNvPr id="61" name="object 43">
            <a:extLst>
              <a:ext uri="{FF2B5EF4-FFF2-40B4-BE49-F238E27FC236}">
                <a16:creationId xmlns:a16="http://schemas.microsoft.com/office/drawing/2014/main" id="{1A2E64E6-FF99-F29F-6280-2E226969823C}"/>
              </a:ext>
            </a:extLst>
          </p:cNvPr>
          <p:cNvSpPr txBox="1"/>
          <p:nvPr/>
        </p:nvSpPr>
        <p:spPr>
          <a:xfrm>
            <a:off x="7977378" y="2632074"/>
            <a:ext cx="2660650"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游ゴシック"/>
                <a:cs typeface="游ゴシック"/>
              </a:rPr>
              <a:t>③意識付け用の貼り紙や名札</a:t>
            </a:r>
            <a:endParaRPr sz="1600" dirty="0">
              <a:latin typeface="游ゴシック"/>
              <a:cs typeface="游ゴシック"/>
            </a:endParaRPr>
          </a:p>
        </p:txBody>
      </p:sp>
      <p:sp>
        <p:nvSpPr>
          <p:cNvPr id="62" name="object 44">
            <a:extLst>
              <a:ext uri="{FF2B5EF4-FFF2-40B4-BE49-F238E27FC236}">
                <a16:creationId xmlns:a16="http://schemas.microsoft.com/office/drawing/2014/main" id="{2AE04678-8F94-9FC3-C652-F8330FDAFE17}"/>
              </a:ext>
            </a:extLst>
          </p:cNvPr>
          <p:cNvSpPr txBox="1"/>
          <p:nvPr/>
        </p:nvSpPr>
        <p:spPr>
          <a:xfrm>
            <a:off x="415239" y="2937510"/>
            <a:ext cx="2696845" cy="239395"/>
          </a:xfrm>
          <a:prstGeom prst="rect">
            <a:avLst/>
          </a:prstGeom>
        </p:spPr>
        <p:txBody>
          <a:bodyPr vert="horz" wrap="square" lIns="0" tIns="13335" rIns="0" bIns="0" rtlCol="0">
            <a:spAutoFit/>
          </a:bodyPr>
          <a:lstStyle/>
          <a:p>
            <a:pPr marL="12700">
              <a:lnSpc>
                <a:spcPct val="100000"/>
              </a:lnSpc>
              <a:spcBef>
                <a:spcPts val="105"/>
              </a:spcBef>
            </a:pPr>
            <a:r>
              <a:rPr sz="1400" spc="-15" dirty="0">
                <a:latin typeface="游ゴシック"/>
                <a:cs typeface="游ゴシック"/>
              </a:rPr>
              <a:t>外国人職員への母国語を使用した</a:t>
            </a:r>
            <a:endParaRPr sz="1400">
              <a:latin typeface="游ゴシック"/>
              <a:cs typeface="游ゴシック"/>
            </a:endParaRPr>
          </a:p>
        </p:txBody>
      </p:sp>
      <p:sp>
        <p:nvSpPr>
          <p:cNvPr id="63" name="object 45">
            <a:extLst>
              <a:ext uri="{FF2B5EF4-FFF2-40B4-BE49-F238E27FC236}">
                <a16:creationId xmlns:a16="http://schemas.microsoft.com/office/drawing/2014/main" id="{8736FD6B-B190-65C3-2714-1B45BEF48F7B}"/>
              </a:ext>
            </a:extLst>
          </p:cNvPr>
          <p:cNvSpPr txBox="1"/>
          <p:nvPr/>
        </p:nvSpPr>
        <p:spPr>
          <a:xfrm>
            <a:off x="948639" y="3150870"/>
            <a:ext cx="163068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游ゴシック"/>
                <a:cs typeface="游ゴシック"/>
              </a:rPr>
              <a:t>安全衛生の意識付け</a:t>
            </a:r>
            <a:endParaRPr sz="1400">
              <a:latin typeface="游ゴシック"/>
              <a:cs typeface="游ゴシック"/>
            </a:endParaRPr>
          </a:p>
        </p:txBody>
      </p:sp>
      <p:sp>
        <p:nvSpPr>
          <p:cNvPr id="64" name="object 46">
            <a:extLst>
              <a:ext uri="{FF2B5EF4-FFF2-40B4-BE49-F238E27FC236}">
                <a16:creationId xmlns:a16="http://schemas.microsoft.com/office/drawing/2014/main" id="{FE5EEAB7-0EB8-B991-B019-E6CD6676B209}"/>
              </a:ext>
            </a:extLst>
          </p:cNvPr>
          <p:cNvSpPr txBox="1"/>
          <p:nvPr/>
        </p:nvSpPr>
        <p:spPr>
          <a:xfrm>
            <a:off x="3880484" y="2916427"/>
            <a:ext cx="3230245" cy="452755"/>
          </a:xfrm>
          <a:prstGeom prst="rect">
            <a:avLst/>
          </a:prstGeom>
        </p:spPr>
        <p:txBody>
          <a:bodyPr vert="horz" wrap="square" lIns="0" tIns="13335" rIns="0" bIns="0" rtlCol="0">
            <a:spAutoFit/>
          </a:bodyPr>
          <a:lstStyle/>
          <a:p>
            <a:pPr algn="ctr">
              <a:lnSpc>
                <a:spcPct val="100000"/>
              </a:lnSpc>
              <a:spcBef>
                <a:spcPts val="105"/>
              </a:spcBef>
            </a:pPr>
            <a:r>
              <a:rPr sz="1400" spc="-20" dirty="0">
                <a:latin typeface="游ゴシック"/>
                <a:cs typeface="游ゴシック"/>
              </a:rPr>
              <a:t>母国語を使用してより理解できるように</a:t>
            </a:r>
            <a:endParaRPr sz="1400">
              <a:latin typeface="游ゴシック"/>
              <a:cs typeface="游ゴシック"/>
            </a:endParaRPr>
          </a:p>
          <a:p>
            <a:pPr marL="635" algn="ctr">
              <a:lnSpc>
                <a:spcPct val="100000"/>
              </a:lnSpc>
            </a:pPr>
            <a:r>
              <a:rPr sz="1400" spc="-10" dirty="0">
                <a:latin typeface="游ゴシック"/>
                <a:cs typeface="游ゴシック"/>
              </a:rPr>
              <a:t>「見える化」をした</a:t>
            </a:r>
            <a:endParaRPr sz="1400">
              <a:latin typeface="游ゴシック"/>
              <a:cs typeface="游ゴシック"/>
            </a:endParaRPr>
          </a:p>
        </p:txBody>
      </p:sp>
      <p:sp>
        <p:nvSpPr>
          <p:cNvPr id="65" name="object 47">
            <a:extLst>
              <a:ext uri="{FF2B5EF4-FFF2-40B4-BE49-F238E27FC236}">
                <a16:creationId xmlns:a16="http://schemas.microsoft.com/office/drawing/2014/main" id="{44DB4829-450B-290F-62C5-453408D01E0C}"/>
              </a:ext>
            </a:extLst>
          </p:cNvPr>
          <p:cNvSpPr txBox="1"/>
          <p:nvPr/>
        </p:nvSpPr>
        <p:spPr>
          <a:xfrm>
            <a:off x="7769732" y="2888995"/>
            <a:ext cx="3587115" cy="453390"/>
          </a:xfrm>
          <a:prstGeom prst="rect">
            <a:avLst/>
          </a:prstGeom>
        </p:spPr>
        <p:txBody>
          <a:bodyPr vert="horz" wrap="square" lIns="0" tIns="13335" rIns="0" bIns="0" rtlCol="0">
            <a:spAutoFit/>
          </a:bodyPr>
          <a:lstStyle/>
          <a:p>
            <a:pPr marL="12700" marR="5080" indent="208279">
              <a:lnSpc>
                <a:spcPct val="100000"/>
              </a:lnSpc>
              <a:spcBef>
                <a:spcPts val="105"/>
              </a:spcBef>
            </a:pPr>
            <a:r>
              <a:rPr sz="1400" dirty="0">
                <a:latin typeface="游ゴシック"/>
                <a:cs typeface="游ゴシック"/>
              </a:rPr>
              <a:t>「</a:t>
            </a:r>
            <a:r>
              <a:rPr sz="1400" spc="-10" dirty="0">
                <a:latin typeface="游ゴシック"/>
                <a:cs typeface="游ゴシック"/>
              </a:rPr>
              <a:t>A</a:t>
            </a:r>
            <a:r>
              <a:rPr sz="1400" spc="-15" dirty="0">
                <a:latin typeface="游ゴシック"/>
                <a:cs typeface="游ゴシック"/>
              </a:rPr>
              <a:t>ない声かけ運動」により職員同士の</a:t>
            </a:r>
            <a:r>
              <a:rPr sz="1400" spc="500" dirty="0">
                <a:latin typeface="游ゴシック"/>
                <a:cs typeface="游ゴシック"/>
              </a:rPr>
              <a:t> </a:t>
            </a:r>
            <a:r>
              <a:rPr sz="1400" spc="-20" dirty="0">
                <a:latin typeface="游ゴシック"/>
                <a:cs typeface="游ゴシック"/>
              </a:rPr>
              <a:t>コミュニケーションの向上につながっている</a:t>
            </a:r>
            <a:endParaRPr sz="1400" dirty="0">
              <a:latin typeface="游ゴシック"/>
              <a:cs typeface="游ゴシック"/>
            </a:endParaRPr>
          </a:p>
        </p:txBody>
      </p:sp>
      <p:sp>
        <p:nvSpPr>
          <p:cNvPr id="66" name="object 48">
            <a:extLst>
              <a:ext uri="{FF2B5EF4-FFF2-40B4-BE49-F238E27FC236}">
                <a16:creationId xmlns:a16="http://schemas.microsoft.com/office/drawing/2014/main" id="{CC4D68E5-7C2F-A4B3-27C7-F5679A0EB8ED}"/>
              </a:ext>
            </a:extLst>
          </p:cNvPr>
          <p:cNvSpPr/>
          <p:nvPr/>
        </p:nvSpPr>
        <p:spPr>
          <a:xfrm>
            <a:off x="9377171" y="208788"/>
            <a:ext cx="2674620" cy="1083945"/>
          </a:xfrm>
          <a:custGeom>
            <a:avLst/>
            <a:gdLst/>
            <a:ahLst/>
            <a:cxnLst/>
            <a:rect l="l" t="t" r="r" b="b"/>
            <a:pathLst>
              <a:path w="2674620" h="1083945">
                <a:moveTo>
                  <a:pt x="2494026" y="0"/>
                </a:moveTo>
                <a:lnTo>
                  <a:pt x="180594" y="0"/>
                </a:lnTo>
                <a:lnTo>
                  <a:pt x="132600" y="6454"/>
                </a:lnTo>
                <a:lnTo>
                  <a:pt x="89464" y="24666"/>
                </a:lnTo>
                <a:lnTo>
                  <a:pt x="52911" y="52911"/>
                </a:lnTo>
                <a:lnTo>
                  <a:pt x="24666" y="89464"/>
                </a:lnTo>
                <a:lnTo>
                  <a:pt x="6454" y="132600"/>
                </a:lnTo>
                <a:lnTo>
                  <a:pt x="0" y="180593"/>
                </a:lnTo>
                <a:lnTo>
                  <a:pt x="0" y="902969"/>
                </a:lnTo>
                <a:lnTo>
                  <a:pt x="6454" y="950963"/>
                </a:lnTo>
                <a:lnTo>
                  <a:pt x="24666" y="994099"/>
                </a:lnTo>
                <a:lnTo>
                  <a:pt x="52911" y="1030652"/>
                </a:lnTo>
                <a:lnTo>
                  <a:pt x="89464" y="1058897"/>
                </a:lnTo>
                <a:lnTo>
                  <a:pt x="132600" y="1077109"/>
                </a:lnTo>
                <a:lnTo>
                  <a:pt x="180594" y="1083563"/>
                </a:lnTo>
                <a:lnTo>
                  <a:pt x="2494026" y="1083563"/>
                </a:lnTo>
                <a:lnTo>
                  <a:pt x="2542019" y="1077109"/>
                </a:lnTo>
                <a:lnTo>
                  <a:pt x="2585155" y="1058897"/>
                </a:lnTo>
                <a:lnTo>
                  <a:pt x="2621708" y="1030652"/>
                </a:lnTo>
                <a:lnTo>
                  <a:pt x="2649953" y="994099"/>
                </a:lnTo>
                <a:lnTo>
                  <a:pt x="2668165" y="950963"/>
                </a:lnTo>
                <a:lnTo>
                  <a:pt x="2674620" y="902969"/>
                </a:lnTo>
                <a:lnTo>
                  <a:pt x="2674620" y="180593"/>
                </a:lnTo>
                <a:lnTo>
                  <a:pt x="2668165" y="132600"/>
                </a:lnTo>
                <a:lnTo>
                  <a:pt x="2649953" y="89464"/>
                </a:lnTo>
                <a:lnTo>
                  <a:pt x="2621708" y="52911"/>
                </a:lnTo>
                <a:lnTo>
                  <a:pt x="2585155" y="24666"/>
                </a:lnTo>
                <a:lnTo>
                  <a:pt x="2542019" y="6454"/>
                </a:lnTo>
                <a:lnTo>
                  <a:pt x="2494026" y="0"/>
                </a:lnTo>
                <a:close/>
              </a:path>
            </a:pathLst>
          </a:custGeom>
          <a:solidFill>
            <a:srgbClr val="D9D9D9"/>
          </a:solidFill>
        </p:spPr>
        <p:txBody>
          <a:bodyPr wrap="square" lIns="0" tIns="0" rIns="0" bIns="0" rtlCol="0"/>
          <a:lstStyle/>
          <a:p>
            <a:endParaRPr/>
          </a:p>
        </p:txBody>
      </p:sp>
      <p:sp>
        <p:nvSpPr>
          <p:cNvPr id="67" name="object 49">
            <a:extLst>
              <a:ext uri="{FF2B5EF4-FFF2-40B4-BE49-F238E27FC236}">
                <a16:creationId xmlns:a16="http://schemas.microsoft.com/office/drawing/2014/main" id="{298D4B84-8D29-8084-1ACF-BF037EF7F9C4}"/>
              </a:ext>
            </a:extLst>
          </p:cNvPr>
          <p:cNvSpPr txBox="1"/>
          <p:nvPr/>
        </p:nvSpPr>
        <p:spPr>
          <a:xfrm>
            <a:off x="9457435" y="320166"/>
            <a:ext cx="2571115" cy="880110"/>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游ゴシック"/>
                <a:cs typeface="游ゴシック"/>
              </a:rPr>
              <a:t>事業所名：社会福祉法人 蓬愛会</a:t>
            </a:r>
            <a:r>
              <a:rPr sz="1400" spc="-5" dirty="0">
                <a:latin typeface="游ゴシック"/>
                <a:cs typeface="游ゴシック"/>
              </a:rPr>
              <a:t>業界・業種：医療・福祉</a:t>
            </a:r>
            <a:endParaRPr sz="1400">
              <a:latin typeface="游ゴシック"/>
              <a:cs typeface="游ゴシック"/>
            </a:endParaRPr>
          </a:p>
          <a:p>
            <a:pPr marL="12700" marR="588645">
              <a:lnSpc>
                <a:spcPct val="100000"/>
              </a:lnSpc>
              <a:spcBef>
                <a:spcPts val="5"/>
              </a:spcBef>
            </a:pPr>
            <a:r>
              <a:rPr sz="1400" spc="-5" dirty="0">
                <a:latin typeface="游ゴシック"/>
                <a:cs typeface="游ゴシック"/>
              </a:rPr>
              <a:t>授業員規模：約４８０名</a:t>
            </a:r>
            <a:r>
              <a:rPr sz="1400" spc="-10" dirty="0">
                <a:latin typeface="游ゴシック"/>
                <a:cs typeface="游ゴシック"/>
              </a:rPr>
              <a:t>地域：関東/栃木県</a:t>
            </a:r>
            <a:endParaRPr sz="1400">
              <a:latin typeface="游ゴシック"/>
              <a:cs typeface="游ゴシック"/>
            </a:endParaRPr>
          </a:p>
        </p:txBody>
      </p:sp>
      <p:sp>
        <p:nvSpPr>
          <p:cNvPr id="68" name="object 50">
            <a:extLst>
              <a:ext uri="{FF2B5EF4-FFF2-40B4-BE49-F238E27FC236}">
                <a16:creationId xmlns:a16="http://schemas.microsoft.com/office/drawing/2014/main" id="{706F4AFA-DA2B-6055-34AD-7F23C77CF9FF}"/>
              </a:ext>
            </a:extLst>
          </p:cNvPr>
          <p:cNvSpPr txBox="1"/>
          <p:nvPr/>
        </p:nvSpPr>
        <p:spPr>
          <a:xfrm>
            <a:off x="234695" y="1094324"/>
            <a:ext cx="2327275" cy="338455"/>
          </a:xfrm>
          <a:prstGeom prst="rect">
            <a:avLst/>
          </a:prstGeom>
          <a:solidFill>
            <a:srgbClr val="BEBEBE"/>
          </a:solidFill>
        </p:spPr>
        <p:txBody>
          <a:bodyPr vert="horz" wrap="square" lIns="0" tIns="30480" rIns="0" bIns="0" rtlCol="0">
            <a:spAutoFit/>
          </a:bodyPr>
          <a:lstStyle/>
          <a:p>
            <a:pPr marL="148590">
              <a:lnSpc>
                <a:spcPct val="100000"/>
              </a:lnSpc>
              <a:spcBef>
                <a:spcPts val="240"/>
              </a:spcBef>
            </a:pPr>
            <a:r>
              <a:rPr sz="1600" b="1" spc="-25" dirty="0">
                <a:solidFill>
                  <a:srgbClr val="FFFFFF"/>
                </a:solidFill>
                <a:latin typeface="游ゴシック"/>
                <a:cs typeface="游ゴシック"/>
              </a:rPr>
              <a:t>背景（課題・ニーズ</a:t>
            </a:r>
            <a:r>
              <a:rPr sz="1600" b="1" spc="-50" dirty="0">
                <a:solidFill>
                  <a:srgbClr val="FFFFFF"/>
                </a:solidFill>
                <a:latin typeface="游ゴシック"/>
                <a:cs typeface="游ゴシック"/>
              </a:rPr>
              <a:t>）</a:t>
            </a:r>
            <a:endParaRPr sz="1600" dirty="0">
              <a:latin typeface="游ゴシック"/>
              <a:cs typeface="游ゴシック"/>
            </a:endParaRPr>
          </a:p>
        </p:txBody>
      </p:sp>
      <p:sp>
        <p:nvSpPr>
          <p:cNvPr id="69" name="object 51">
            <a:extLst>
              <a:ext uri="{FF2B5EF4-FFF2-40B4-BE49-F238E27FC236}">
                <a16:creationId xmlns:a16="http://schemas.microsoft.com/office/drawing/2014/main" id="{642DCF68-A49F-22C0-82B8-4AA2808D9589}"/>
              </a:ext>
            </a:extLst>
          </p:cNvPr>
          <p:cNvSpPr txBox="1"/>
          <p:nvPr/>
        </p:nvSpPr>
        <p:spPr>
          <a:xfrm>
            <a:off x="203454" y="2157095"/>
            <a:ext cx="3118485" cy="338455"/>
          </a:xfrm>
          <a:prstGeom prst="rect">
            <a:avLst/>
          </a:prstGeom>
          <a:solidFill>
            <a:srgbClr val="BEBEBE"/>
          </a:solidFill>
        </p:spPr>
        <p:txBody>
          <a:bodyPr vert="horz" wrap="square" lIns="0" tIns="29845" rIns="0" bIns="0" rtlCol="0">
            <a:spAutoFit/>
          </a:bodyPr>
          <a:lstStyle/>
          <a:p>
            <a:pPr marL="240665">
              <a:lnSpc>
                <a:spcPct val="100000"/>
              </a:lnSpc>
              <a:spcBef>
                <a:spcPts val="235"/>
              </a:spcBef>
            </a:pPr>
            <a:r>
              <a:rPr sz="1600" b="1" spc="-30" dirty="0">
                <a:solidFill>
                  <a:srgbClr val="FFFFFF"/>
                </a:solidFill>
                <a:latin typeface="游ゴシック"/>
                <a:cs typeface="游ゴシック"/>
              </a:rPr>
              <a:t>取り組んだプロジェクト内容</a:t>
            </a:r>
            <a:endParaRPr sz="1600">
              <a:latin typeface="游ゴシック"/>
              <a:cs typeface="游ゴシック"/>
            </a:endParaRPr>
          </a:p>
        </p:txBody>
      </p:sp>
      <p:grpSp>
        <p:nvGrpSpPr>
          <p:cNvPr id="70" name="object 52">
            <a:extLst>
              <a:ext uri="{FF2B5EF4-FFF2-40B4-BE49-F238E27FC236}">
                <a16:creationId xmlns:a16="http://schemas.microsoft.com/office/drawing/2014/main" id="{34C3E9F6-5FD9-84EB-5439-AAE377399420}"/>
              </a:ext>
            </a:extLst>
          </p:cNvPr>
          <p:cNvGrpSpPr/>
          <p:nvPr/>
        </p:nvGrpSpPr>
        <p:grpSpPr>
          <a:xfrm>
            <a:off x="189166" y="2481262"/>
            <a:ext cx="11762105" cy="3145155"/>
            <a:chOff x="189166" y="2481262"/>
            <a:chExt cx="11762105" cy="3145155"/>
          </a:xfrm>
        </p:grpSpPr>
        <p:sp>
          <p:nvSpPr>
            <p:cNvPr id="71" name="object 53">
              <a:extLst>
                <a:ext uri="{FF2B5EF4-FFF2-40B4-BE49-F238E27FC236}">
                  <a16:creationId xmlns:a16="http://schemas.microsoft.com/office/drawing/2014/main" id="{7DB27DC7-1854-0F0C-35DA-DDCF8BF892D5}"/>
                </a:ext>
              </a:extLst>
            </p:cNvPr>
            <p:cNvSpPr/>
            <p:nvPr/>
          </p:nvSpPr>
          <p:spPr>
            <a:xfrm>
              <a:off x="203454" y="2495550"/>
              <a:ext cx="11733530" cy="3116580"/>
            </a:xfrm>
            <a:custGeom>
              <a:avLst/>
              <a:gdLst/>
              <a:ahLst/>
              <a:cxnLst/>
              <a:rect l="l" t="t" r="r" b="b"/>
              <a:pathLst>
                <a:path w="11733530" h="3116579">
                  <a:moveTo>
                    <a:pt x="0" y="3116580"/>
                  </a:moveTo>
                  <a:lnTo>
                    <a:pt x="11733276" y="3116580"/>
                  </a:lnTo>
                  <a:lnTo>
                    <a:pt x="11733276" y="0"/>
                  </a:lnTo>
                  <a:lnTo>
                    <a:pt x="0" y="0"/>
                  </a:lnTo>
                  <a:lnTo>
                    <a:pt x="0" y="3116580"/>
                  </a:lnTo>
                  <a:close/>
                </a:path>
              </a:pathLst>
            </a:custGeom>
            <a:ln w="28574">
              <a:solidFill>
                <a:srgbClr val="D9D9D9"/>
              </a:solidFill>
            </a:ln>
          </p:spPr>
          <p:txBody>
            <a:bodyPr wrap="square" lIns="0" tIns="0" rIns="0" bIns="0" rtlCol="0"/>
            <a:lstStyle/>
            <a:p>
              <a:endParaRPr/>
            </a:p>
          </p:txBody>
        </p:sp>
        <p:pic>
          <p:nvPicPr>
            <p:cNvPr id="72" name="object 54">
              <a:extLst>
                <a:ext uri="{FF2B5EF4-FFF2-40B4-BE49-F238E27FC236}">
                  <a16:creationId xmlns:a16="http://schemas.microsoft.com/office/drawing/2014/main" id="{F648D208-8386-472E-FE3B-3FCFB293CACB}"/>
                </a:ext>
              </a:extLst>
            </p:cNvPr>
            <p:cNvPicPr/>
            <p:nvPr/>
          </p:nvPicPr>
          <p:blipFill>
            <a:blip r:embed="rId15" cstate="print"/>
            <a:stretch>
              <a:fillRect/>
            </a:stretch>
          </p:blipFill>
          <p:spPr>
            <a:xfrm>
              <a:off x="9968484" y="3508247"/>
              <a:ext cx="1249679" cy="708659"/>
            </a:xfrm>
            <a:prstGeom prst="rect">
              <a:avLst/>
            </a:prstGeom>
          </p:spPr>
        </p:pic>
        <p:sp>
          <p:nvSpPr>
            <p:cNvPr id="73" name="object 55">
              <a:extLst>
                <a:ext uri="{FF2B5EF4-FFF2-40B4-BE49-F238E27FC236}">
                  <a16:creationId xmlns:a16="http://schemas.microsoft.com/office/drawing/2014/main" id="{1F7EF654-3D8E-8339-1874-981365E6A2FE}"/>
                </a:ext>
              </a:extLst>
            </p:cNvPr>
            <p:cNvSpPr/>
            <p:nvPr/>
          </p:nvSpPr>
          <p:spPr>
            <a:xfrm>
              <a:off x="10456163" y="4012691"/>
              <a:ext cx="683260" cy="142240"/>
            </a:xfrm>
            <a:custGeom>
              <a:avLst/>
              <a:gdLst/>
              <a:ahLst/>
              <a:cxnLst/>
              <a:rect l="l" t="t" r="r" b="b"/>
              <a:pathLst>
                <a:path w="683259" h="142239">
                  <a:moveTo>
                    <a:pt x="659129" y="0"/>
                  </a:moveTo>
                  <a:lnTo>
                    <a:pt x="23621" y="0"/>
                  </a:lnTo>
                  <a:lnTo>
                    <a:pt x="14412" y="1851"/>
                  </a:lnTo>
                  <a:lnTo>
                    <a:pt x="6905" y="6905"/>
                  </a:lnTo>
                  <a:lnTo>
                    <a:pt x="1851" y="14412"/>
                  </a:lnTo>
                  <a:lnTo>
                    <a:pt x="0" y="23621"/>
                  </a:lnTo>
                  <a:lnTo>
                    <a:pt x="0" y="118109"/>
                  </a:lnTo>
                  <a:lnTo>
                    <a:pt x="1851" y="127319"/>
                  </a:lnTo>
                  <a:lnTo>
                    <a:pt x="6905" y="134826"/>
                  </a:lnTo>
                  <a:lnTo>
                    <a:pt x="14412" y="139880"/>
                  </a:lnTo>
                  <a:lnTo>
                    <a:pt x="23621" y="141731"/>
                  </a:lnTo>
                  <a:lnTo>
                    <a:pt x="659129" y="141731"/>
                  </a:lnTo>
                  <a:lnTo>
                    <a:pt x="668339" y="139880"/>
                  </a:lnTo>
                  <a:lnTo>
                    <a:pt x="675846" y="134826"/>
                  </a:lnTo>
                  <a:lnTo>
                    <a:pt x="680900" y="127319"/>
                  </a:lnTo>
                  <a:lnTo>
                    <a:pt x="682751" y="118109"/>
                  </a:lnTo>
                  <a:lnTo>
                    <a:pt x="682751" y="23621"/>
                  </a:lnTo>
                  <a:lnTo>
                    <a:pt x="680900" y="14412"/>
                  </a:lnTo>
                  <a:lnTo>
                    <a:pt x="675846" y="6905"/>
                  </a:lnTo>
                  <a:lnTo>
                    <a:pt x="668339" y="1851"/>
                  </a:lnTo>
                  <a:lnTo>
                    <a:pt x="659129" y="0"/>
                  </a:lnTo>
                  <a:close/>
                </a:path>
              </a:pathLst>
            </a:custGeom>
            <a:solidFill>
              <a:srgbClr val="FFFFFF"/>
            </a:solidFill>
          </p:spPr>
          <p:txBody>
            <a:bodyPr wrap="square" lIns="0" tIns="0" rIns="0" bIns="0" rtlCol="0"/>
            <a:lstStyle/>
            <a:p>
              <a:endParaRPr/>
            </a:p>
          </p:txBody>
        </p:sp>
      </p:grpSp>
      <p:sp>
        <p:nvSpPr>
          <p:cNvPr id="74" name="object 56">
            <a:extLst>
              <a:ext uri="{FF2B5EF4-FFF2-40B4-BE49-F238E27FC236}">
                <a16:creationId xmlns:a16="http://schemas.microsoft.com/office/drawing/2014/main" id="{9F79C6C8-0F0F-251D-0BCF-5645F6EBDDCC}"/>
              </a:ext>
            </a:extLst>
          </p:cNvPr>
          <p:cNvSpPr txBox="1"/>
          <p:nvPr/>
        </p:nvSpPr>
        <p:spPr>
          <a:xfrm>
            <a:off x="10486390" y="3975557"/>
            <a:ext cx="624840" cy="194310"/>
          </a:xfrm>
          <a:prstGeom prst="rect">
            <a:avLst/>
          </a:prstGeom>
        </p:spPr>
        <p:txBody>
          <a:bodyPr vert="horz" wrap="square" lIns="0" tIns="13335" rIns="0" bIns="0" rtlCol="0">
            <a:spAutoFit/>
          </a:bodyPr>
          <a:lstStyle/>
          <a:p>
            <a:pPr marL="12700">
              <a:lnSpc>
                <a:spcPct val="100000"/>
              </a:lnSpc>
              <a:spcBef>
                <a:spcPts val="105"/>
              </a:spcBef>
            </a:pPr>
            <a:r>
              <a:rPr sz="1100" b="1" dirty="0">
                <a:latin typeface="游ゴシック"/>
                <a:cs typeface="游ゴシック"/>
              </a:rPr>
              <a:t>○○</a:t>
            </a:r>
            <a:r>
              <a:rPr sz="1100" b="1" spc="-25" dirty="0">
                <a:latin typeface="游ゴシック"/>
                <a:cs typeface="游ゴシック"/>
              </a:rPr>
              <a:t> ○○</a:t>
            </a:r>
            <a:endParaRPr sz="1100">
              <a:latin typeface="游ゴシック"/>
              <a:cs typeface="游ゴシック"/>
            </a:endParaRPr>
          </a:p>
        </p:txBody>
      </p:sp>
      <p:sp>
        <p:nvSpPr>
          <p:cNvPr id="75" name="object 57">
            <a:extLst>
              <a:ext uri="{FF2B5EF4-FFF2-40B4-BE49-F238E27FC236}">
                <a16:creationId xmlns:a16="http://schemas.microsoft.com/office/drawing/2014/main" id="{EDBEC872-57C5-2D97-C1E9-29BD50BB9B77}"/>
              </a:ext>
            </a:extLst>
          </p:cNvPr>
          <p:cNvSpPr txBox="1"/>
          <p:nvPr/>
        </p:nvSpPr>
        <p:spPr>
          <a:xfrm>
            <a:off x="256031" y="5693664"/>
            <a:ext cx="2284730" cy="338455"/>
          </a:xfrm>
          <a:prstGeom prst="rect">
            <a:avLst/>
          </a:prstGeom>
          <a:solidFill>
            <a:srgbClr val="BEBEBE"/>
          </a:solidFill>
        </p:spPr>
        <p:txBody>
          <a:bodyPr vert="horz" wrap="square" lIns="0" tIns="30480" rIns="0" bIns="0" rtlCol="0">
            <a:spAutoFit/>
          </a:bodyPr>
          <a:lstStyle/>
          <a:p>
            <a:pPr marL="331470">
              <a:lnSpc>
                <a:spcPct val="100000"/>
              </a:lnSpc>
              <a:spcBef>
                <a:spcPts val="240"/>
              </a:spcBef>
            </a:pPr>
            <a:r>
              <a:rPr sz="1600" b="1" spc="-30" dirty="0">
                <a:solidFill>
                  <a:srgbClr val="FFFFFF"/>
                </a:solidFill>
                <a:latin typeface="游ゴシック"/>
                <a:cs typeface="游ゴシック"/>
              </a:rPr>
              <a:t>やってみての効果</a:t>
            </a:r>
            <a:endParaRPr sz="1600">
              <a:latin typeface="游ゴシック"/>
              <a:cs typeface="游ゴシック"/>
            </a:endParaRPr>
          </a:p>
        </p:txBody>
      </p:sp>
      <p:sp>
        <p:nvSpPr>
          <p:cNvPr id="76" name="object 58">
            <a:extLst>
              <a:ext uri="{FF2B5EF4-FFF2-40B4-BE49-F238E27FC236}">
                <a16:creationId xmlns:a16="http://schemas.microsoft.com/office/drawing/2014/main" id="{D70705DD-3407-9639-0638-C745399D1E5D}"/>
              </a:ext>
            </a:extLst>
          </p:cNvPr>
          <p:cNvSpPr/>
          <p:nvPr/>
        </p:nvSpPr>
        <p:spPr>
          <a:xfrm>
            <a:off x="130302" y="6032753"/>
            <a:ext cx="7307580" cy="737870"/>
          </a:xfrm>
          <a:custGeom>
            <a:avLst/>
            <a:gdLst/>
            <a:ahLst/>
            <a:cxnLst/>
            <a:rect l="l" t="t" r="r" b="b"/>
            <a:pathLst>
              <a:path w="7307580" h="737870">
                <a:moveTo>
                  <a:pt x="0" y="737616"/>
                </a:moveTo>
                <a:lnTo>
                  <a:pt x="7307580" y="737616"/>
                </a:lnTo>
                <a:lnTo>
                  <a:pt x="7307580" y="0"/>
                </a:lnTo>
                <a:lnTo>
                  <a:pt x="0" y="0"/>
                </a:lnTo>
                <a:lnTo>
                  <a:pt x="0" y="737616"/>
                </a:lnTo>
                <a:close/>
              </a:path>
            </a:pathLst>
          </a:custGeom>
          <a:ln w="28575">
            <a:solidFill>
              <a:srgbClr val="D9D9D9"/>
            </a:solidFill>
          </a:ln>
        </p:spPr>
        <p:txBody>
          <a:bodyPr wrap="square" lIns="0" tIns="0" rIns="0" bIns="0" rtlCol="0"/>
          <a:lstStyle/>
          <a:p>
            <a:endParaRPr/>
          </a:p>
        </p:txBody>
      </p:sp>
      <p:sp>
        <p:nvSpPr>
          <p:cNvPr id="77" name="object 59">
            <a:extLst>
              <a:ext uri="{FF2B5EF4-FFF2-40B4-BE49-F238E27FC236}">
                <a16:creationId xmlns:a16="http://schemas.microsoft.com/office/drawing/2014/main" id="{197D22A2-992E-5D42-E4EC-7EBDDA0BCEAC}"/>
              </a:ext>
            </a:extLst>
          </p:cNvPr>
          <p:cNvSpPr txBox="1"/>
          <p:nvPr/>
        </p:nvSpPr>
        <p:spPr>
          <a:xfrm>
            <a:off x="208889" y="6050686"/>
            <a:ext cx="7141845" cy="452755"/>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游ゴシック"/>
                <a:cs typeface="游ゴシック"/>
              </a:rPr>
              <a:t>漫画による基礎研修、自国の言語入りピクトグラムにより興味関心が高まり、「</a:t>
            </a:r>
            <a:r>
              <a:rPr sz="1400" spc="-10" dirty="0">
                <a:latin typeface="游ゴシック"/>
                <a:cs typeface="游ゴシック"/>
              </a:rPr>
              <a:t>A</a:t>
            </a:r>
            <a:r>
              <a:rPr sz="1400" spc="-25" dirty="0">
                <a:latin typeface="游ゴシック"/>
                <a:cs typeface="游ゴシック"/>
              </a:rPr>
              <a:t>ない声</a:t>
            </a:r>
            <a:r>
              <a:rPr sz="1400" spc="-20" dirty="0">
                <a:latin typeface="游ゴシック"/>
                <a:cs typeface="游ゴシック"/>
              </a:rPr>
              <a:t>かけ運動」を職員同士が声をかけあうことで、さらに安全衛生への意識が浸透してきてい</a:t>
            </a:r>
            <a:endParaRPr sz="1400">
              <a:latin typeface="游ゴシック"/>
              <a:cs typeface="游ゴシック"/>
            </a:endParaRPr>
          </a:p>
        </p:txBody>
      </p:sp>
      <p:sp>
        <p:nvSpPr>
          <p:cNvPr id="78" name="object 60">
            <a:extLst>
              <a:ext uri="{FF2B5EF4-FFF2-40B4-BE49-F238E27FC236}">
                <a16:creationId xmlns:a16="http://schemas.microsoft.com/office/drawing/2014/main" id="{111AAEBA-15EA-A04C-F62F-24C3D12473EF}"/>
              </a:ext>
            </a:extLst>
          </p:cNvPr>
          <p:cNvSpPr txBox="1"/>
          <p:nvPr/>
        </p:nvSpPr>
        <p:spPr>
          <a:xfrm>
            <a:off x="208889" y="6477406"/>
            <a:ext cx="7313295"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游ゴシック"/>
                <a:cs typeface="游ゴシック"/>
              </a:rPr>
              <a:t>る。対策を「見える化」することで、現在、外国人介護職員の「ゼロ災」を継続している。</a:t>
            </a:r>
            <a:endParaRPr sz="1400">
              <a:latin typeface="游ゴシック"/>
              <a:cs typeface="游ゴシック"/>
            </a:endParaRPr>
          </a:p>
        </p:txBody>
      </p:sp>
      <p:sp>
        <p:nvSpPr>
          <p:cNvPr id="79" name="object 61">
            <a:extLst>
              <a:ext uri="{FF2B5EF4-FFF2-40B4-BE49-F238E27FC236}">
                <a16:creationId xmlns:a16="http://schemas.microsoft.com/office/drawing/2014/main" id="{F8898929-7F1D-BCE4-FDB7-1127439C0DE9}"/>
              </a:ext>
            </a:extLst>
          </p:cNvPr>
          <p:cNvSpPr txBox="1"/>
          <p:nvPr/>
        </p:nvSpPr>
        <p:spPr>
          <a:xfrm>
            <a:off x="7783068" y="5682996"/>
            <a:ext cx="1859280" cy="338455"/>
          </a:xfrm>
          <a:prstGeom prst="rect">
            <a:avLst/>
          </a:prstGeom>
          <a:solidFill>
            <a:srgbClr val="BEBEBE"/>
          </a:solidFill>
        </p:spPr>
        <p:txBody>
          <a:bodyPr vert="horz" wrap="square" lIns="0" tIns="31115" rIns="0" bIns="0" rtlCol="0">
            <a:spAutoFit/>
          </a:bodyPr>
          <a:lstStyle/>
          <a:p>
            <a:pPr marL="119380">
              <a:lnSpc>
                <a:spcPct val="100000"/>
              </a:lnSpc>
              <a:spcBef>
                <a:spcPts val="245"/>
              </a:spcBef>
            </a:pPr>
            <a:r>
              <a:rPr sz="1600" b="1" spc="-30" dirty="0">
                <a:solidFill>
                  <a:srgbClr val="FFFFFF"/>
                </a:solidFill>
                <a:latin typeface="游ゴシック"/>
                <a:cs typeface="游ゴシック"/>
              </a:rPr>
              <a:t>今後の目標や展望</a:t>
            </a:r>
            <a:endParaRPr sz="1600">
              <a:latin typeface="游ゴシック"/>
              <a:cs typeface="游ゴシック"/>
            </a:endParaRPr>
          </a:p>
        </p:txBody>
      </p:sp>
      <p:sp>
        <p:nvSpPr>
          <p:cNvPr id="80" name="object 62">
            <a:extLst>
              <a:ext uri="{FF2B5EF4-FFF2-40B4-BE49-F238E27FC236}">
                <a16:creationId xmlns:a16="http://schemas.microsoft.com/office/drawing/2014/main" id="{24E44843-FA02-07DF-C581-DC1E4A48EC0A}"/>
              </a:ext>
            </a:extLst>
          </p:cNvPr>
          <p:cNvSpPr txBox="1"/>
          <p:nvPr/>
        </p:nvSpPr>
        <p:spPr>
          <a:xfrm>
            <a:off x="7783830" y="6049517"/>
            <a:ext cx="4095115" cy="739140"/>
          </a:xfrm>
          <a:prstGeom prst="rect">
            <a:avLst/>
          </a:prstGeom>
          <a:ln w="28575">
            <a:solidFill>
              <a:srgbClr val="D9D9D9"/>
            </a:solidFill>
          </a:ln>
        </p:spPr>
        <p:txBody>
          <a:bodyPr vert="horz" wrap="square" lIns="0" tIns="32384" rIns="0" bIns="0" rtlCol="0">
            <a:spAutoFit/>
          </a:bodyPr>
          <a:lstStyle/>
          <a:p>
            <a:pPr marL="90805" marR="82550" algn="just">
              <a:lnSpc>
                <a:spcPct val="100000"/>
              </a:lnSpc>
              <a:spcBef>
                <a:spcPts val="254"/>
              </a:spcBef>
            </a:pPr>
            <a:r>
              <a:rPr sz="1400" spc="-20" dirty="0">
                <a:latin typeface="游ゴシック"/>
                <a:cs typeface="游ゴシック"/>
              </a:rPr>
              <a:t>危機管理に対する意識は文化や慣習の違いによって差異がある為、この基本の取り組みを繰り返し継続することで「ゼロ災」活動を推進していく。</a:t>
            </a:r>
            <a:endParaRPr sz="1400">
              <a:latin typeface="游ゴシック"/>
              <a:cs typeface="游ゴシック"/>
            </a:endParaRPr>
          </a:p>
        </p:txBody>
      </p:sp>
      <p:sp>
        <p:nvSpPr>
          <p:cNvPr id="81" name="object 63">
            <a:extLst>
              <a:ext uri="{FF2B5EF4-FFF2-40B4-BE49-F238E27FC236}">
                <a16:creationId xmlns:a16="http://schemas.microsoft.com/office/drawing/2014/main" id="{C6D1AD6B-64E0-EBA4-50FA-5C6E363B0E0A}"/>
              </a:ext>
            </a:extLst>
          </p:cNvPr>
          <p:cNvSpPr/>
          <p:nvPr/>
        </p:nvSpPr>
        <p:spPr>
          <a:xfrm>
            <a:off x="3503676" y="5693664"/>
            <a:ext cx="4232275" cy="883919"/>
          </a:xfrm>
          <a:custGeom>
            <a:avLst/>
            <a:gdLst/>
            <a:ahLst/>
            <a:cxnLst/>
            <a:rect l="l" t="t" r="r" b="b"/>
            <a:pathLst>
              <a:path w="4232275" h="883920">
                <a:moveTo>
                  <a:pt x="470916" y="0"/>
                </a:moveTo>
                <a:lnTo>
                  <a:pt x="0" y="0"/>
                </a:lnTo>
                <a:lnTo>
                  <a:pt x="235458" y="289560"/>
                </a:lnTo>
                <a:lnTo>
                  <a:pt x="470916" y="0"/>
                </a:lnTo>
                <a:close/>
              </a:path>
              <a:path w="4232275" h="883920">
                <a:moveTo>
                  <a:pt x="4232148" y="692658"/>
                </a:moveTo>
                <a:lnTo>
                  <a:pt x="3980688" y="501396"/>
                </a:lnTo>
                <a:lnTo>
                  <a:pt x="3980688" y="883920"/>
                </a:lnTo>
                <a:lnTo>
                  <a:pt x="4232148" y="692658"/>
                </a:lnTo>
                <a:close/>
              </a:path>
            </a:pathLst>
          </a:custGeom>
          <a:solidFill>
            <a:srgbClr val="BEBEBE"/>
          </a:solidFill>
        </p:spPr>
        <p:txBody>
          <a:bodyPr wrap="square" lIns="0" tIns="0" rIns="0" bIns="0" rtlCol="0"/>
          <a:lstStyle/>
          <a:p>
            <a:endParaRPr/>
          </a:p>
        </p:txBody>
      </p:sp>
      <p:sp>
        <p:nvSpPr>
          <p:cNvPr id="84" name="object 32">
            <a:extLst>
              <a:ext uri="{FF2B5EF4-FFF2-40B4-BE49-F238E27FC236}">
                <a16:creationId xmlns:a16="http://schemas.microsoft.com/office/drawing/2014/main" id="{127E775A-39C7-C627-0F4A-5D3A9F6F1CB7}"/>
              </a:ext>
            </a:extLst>
          </p:cNvPr>
          <p:cNvSpPr txBox="1">
            <a:spLocks noGrp="1"/>
          </p:cNvSpPr>
          <p:nvPr>
            <p:ph type="title"/>
          </p:nvPr>
        </p:nvSpPr>
        <p:spPr>
          <a:xfrm>
            <a:off x="1959484" y="183511"/>
            <a:ext cx="8273033" cy="382156"/>
          </a:xfrm>
          <a:prstGeom prst="rect">
            <a:avLst/>
          </a:prstGeom>
        </p:spPr>
        <p:txBody>
          <a:bodyPr vert="horz" wrap="square" lIns="0" tIns="12700" rIns="0" bIns="0" rtlCol="0">
            <a:spAutoFit/>
          </a:bodyPr>
          <a:lstStyle/>
          <a:p>
            <a:pPr marL="12700" algn="ctr">
              <a:lnSpc>
                <a:spcPct val="100000"/>
              </a:lnSpc>
              <a:spcBef>
                <a:spcPts val="100"/>
              </a:spcBef>
            </a:pPr>
            <a:r>
              <a:rPr sz="2400" b="1" spc="-10" dirty="0">
                <a:latin typeface="+mn-ea"/>
                <a:ea typeface="+mn-ea"/>
              </a:rPr>
              <a:t>安 全 な 介 護 の 職 場 づ く り</a:t>
            </a:r>
          </a:p>
        </p:txBody>
      </p:sp>
    </p:spTree>
    <p:extLst>
      <p:ext uri="{BB962C8B-B14F-4D97-AF65-F5344CB8AC3E}">
        <p14:creationId xmlns:p14="http://schemas.microsoft.com/office/powerpoint/2010/main" val="39833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41AA0E4-A414-B32F-BACB-9704B938D034}"/>
              </a:ext>
            </a:extLst>
          </p:cNvPr>
          <p:cNvSpPr/>
          <p:nvPr/>
        </p:nvSpPr>
        <p:spPr>
          <a:xfrm>
            <a:off x="340468" y="7399467"/>
            <a:ext cx="4993531" cy="987672"/>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8"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 name="正方形/長方形 1">
            <a:extLst>
              <a:ext uri="{FF2B5EF4-FFF2-40B4-BE49-F238E27FC236}">
                <a16:creationId xmlns:a16="http://schemas.microsoft.com/office/drawing/2014/main" id="{13C48A15-5265-F619-123E-D6BA880F1E06}"/>
              </a:ext>
            </a:extLst>
          </p:cNvPr>
          <p:cNvSpPr/>
          <p:nvPr/>
        </p:nvSpPr>
        <p:spPr>
          <a:xfrm>
            <a:off x="340468" y="1891672"/>
            <a:ext cx="11628064" cy="1013277"/>
          </a:xfrm>
          <a:prstGeom prst="rect">
            <a:avLst/>
          </a:prstGeom>
          <a:noFill/>
          <a:ln w="381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200" b="0" i="0" dirty="0">
                <a:solidFill>
                  <a:srgbClr val="242424"/>
                </a:solidFill>
                <a:effectLst/>
                <a:latin typeface="Segoe UI" panose="020B0502040204020203" pitchFamily="34" charset="0"/>
              </a:rPr>
              <a:t>最近の調査で、</a:t>
            </a:r>
            <a:r>
              <a:rPr lang="en-US" altLang="ja-JP" sz="1200" b="0" i="0" dirty="0">
                <a:solidFill>
                  <a:srgbClr val="242424"/>
                </a:solidFill>
                <a:effectLst/>
                <a:latin typeface="Segoe UI" panose="020B0502040204020203" pitchFamily="34" charset="0"/>
              </a:rPr>
              <a:t>60 </a:t>
            </a:r>
            <a:r>
              <a:rPr lang="ja-JP" altLang="en-US" sz="1200" b="0" i="0" dirty="0">
                <a:solidFill>
                  <a:srgbClr val="242424"/>
                </a:solidFill>
                <a:effectLst/>
                <a:latin typeface="Segoe UI" panose="020B0502040204020203" pitchFamily="34" charset="0"/>
              </a:rPr>
              <a:t>歳を過ぎても「働きたい」と考えている人が、全体の</a:t>
            </a:r>
            <a:r>
              <a:rPr lang="en-US" altLang="ja-JP" sz="1200" b="0" i="0" dirty="0">
                <a:solidFill>
                  <a:srgbClr val="242424"/>
                </a:solidFill>
                <a:effectLst/>
                <a:latin typeface="Segoe UI" panose="020B0502040204020203" pitchFamily="34" charset="0"/>
              </a:rPr>
              <a:t>81.8</a:t>
            </a:r>
            <a:r>
              <a:rPr lang="ja-JP" altLang="en-US" sz="1200" b="0" i="0" dirty="0">
                <a:solidFill>
                  <a:srgbClr val="242424"/>
                </a:solidFill>
                <a:effectLst/>
                <a:latin typeface="Segoe UI" panose="020B0502040204020203" pitchFamily="34" charset="0"/>
              </a:rPr>
              <a:t>％を占め、</a:t>
            </a:r>
            <a:r>
              <a:rPr lang="en-US" altLang="ja-JP" sz="1200" b="0" i="0" dirty="0">
                <a:solidFill>
                  <a:srgbClr val="242424"/>
                </a:solidFill>
                <a:effectLst/>
                <a:latin typeface="Segoe UI" panose="020B0502040204020203" pitchFamily="34" charset="0"/>
              </a:rPr>
              <a:t>65</a:t>
            </a:r>
            <a:r>
              <a:rPr lang="ja-JP" altLang="en-US" sz="1200" b="0" i="0" dirty="0">
                <a:solidFill>
                  <a:srgbClr val="242424"/>
                </a:solidFill>
                <a:effectLst/>
                <a:latin typeface="Segoe UI" panose="020B0502040204020203" pitchFamily="34" charset="0"/>
              </a:rPr>
              <a:t>歳を過ぎても「働きたい」と考えている人が </a:t>
            </a:r>
            <a:r>
              <a:rPr lang="en-US" altLang="ja-JP" sz="1200" b="0" i="0" dirty="0">
                <a:solidFill>
                  <a:srgbClr val="242424"/>
                </a:solidFill>
                <a:effectLst/>
                <a:latin typeface="Segoe UI" panose="020B0502040204020203" pitchFamily="34" charset="0"/>
              </a:rPr>
              <a:t>50.4</a:t>
            </a:r>
            <a:r>
              <a:rPr lang="ja-JP" altLang="en-US" sz="1200" b="0" i="0" dirty="0">
                <a:solidFill>
                  <a:srgbClr val="242424"/>
                </a:solidFill>
                <a:effectLst/>
                <a:latin typeface="Segoe UI" panose="020B0502040204020203" pitchFamily="34" charset="0"/>
              </a:rPr>
              <a:t>％を占めています。こんなリアルな数字を目にすることがありました。</a:t>
            </a:r>
          </a:p>
          <a:p>
            <a:pPr algn="l"/>
            <a:r>
              <a:rPr lang="ja-JP" altLang="en-US" sz="1200" b="0" i="0" dirty="0">
                <a:solidFill>
                  <a:srgbClr val="242424"/>
                </a:solidFill>
                <a:effectLst/>
                <a:latin typeface="Segoe UI" panose="020B0502040204020203" pitchFamily="34" charset="0"/>
              </a:rPr>
              <a:t>そんな現状の中、</a:t>
            </a:r>
            <a:r>
              <a:rPr lang="ja-JP" altLang="en-US" sz="1200" b="0" i="0" dirty="0">
                <a:solidFill>
                  <a:srgbClr val="4D5156"/>
                </a:solidFill>
                <a:effectLst/>
                <a:latin typeface="Segoe UI" panose="020B0502040204020203" pitchFamily="34" charset="0"/>
              </a:rPr>
              <a:t>企業が</a:t>
            </a:r>
            <a:r>
              <a:rPr lang="ja-JP" altLang="en-US" sz="1200" b="1" i="1" dirty="0">
                <a:solidFill>
                  <a:srgbClr val="242424"/>
                </a:solidFill>
                <a:effectLst/>
                <a:latin typeface="Segoe UI" panose="020B0502040204020203" pitchFamily="34" charset="0"/>
              </a:rPr>
              <a:t>健康経営</a:t>
            </a:r>
            <a:r>
              <a:rPr lang="ja-JP" altLang="en-US" sz="1200" b="0" i="0" dirty="0">
                <a:solidFill>
                  <a:srgbClr val="4D5156"/>
                </a:solidFill>
                <a:effectLst/>
                <a:latin typeface="Segoe UI" panose="020B0502040204020203" pitchFamily="34" charset="0"/>
              </a:rPr>
              <a:t>に注力し、重要な働き手である</a:t>
            </a:r>
            <a:r>
              <a:rPr lang="ja-JP" altLang="en-US" sz="1200" b="0" i="1" dirty="0">
                <a:solidFill>
                  <a:srgbClr val="5F6368"/>
                </a:solidFill>
                <a:effectLst/>
                <a:latin typeface="Segoe UI" panose="020B0502040204020203" pitchFamily="34" charset="0"/>
              </a:rPr>
              <a:t>シニア</a:t>
            </a:r>
            <a:r>
              <a:rPr lang="ja-JP" altLang="en-US" sz="1200" b="0" i="0" dirty="0">
                <a:solidFill>
                  <a:srgbClr val="4D5156"/>
                </a:solidFill>
                <a:effectLst/>
                <a:latin typeface="Segoe UI" panose="020B0502040204020203" pitchFamily="34" charset="0"/>
              </a:rPr>
              <a:t>層が元気に長く勤め続けられるようになれば、スキルのある従業員の労働人口（</a:t>
            </a:r>
            <a:r>
              <a:rPr lang="ja-JP" altLang="en-US" sz="1200" b="0" i="0" dirty="0">
                <a:solidFill>
                  <a:srgbClr val="242424"/>
                </a:solidFill>
                <a:effectLst/>
                <a:latin typeface="Segoe UI" panose="020B0502040204020203" pitchFamily="34" charset="0"/>
              </a:rPr>
              <a:t>経験に裏付けられた多くの知見と高度な能力・技能を持ちあわせた労働力として欠かせない存在）の</a:t>
            </a:r>
            <a:r>
              <a:rPr lang="ja-JP" altLang="en-US" sz="1200" b="0" i="0" dirty="0">
                <a:solidFill>
                  <a:srgbClr val="4D5156"/>
                </a:solidFill>
                <a:effectLst/>
                <a:latin typeface="Segoe UI" panose="020B0502040204020203" pitchFamily="34" charset="0"/>
              </a:rPr>
              <a:t>減少を抑えることができるのでは</a:t>
            </a:r>
            <a:r>
              <a:rPr lang="en-US" altLang="ja-JP" sz="1200" b="0" i="0" dirty="0">
                <a:solidFill>
                  <a:srgbClr val="4D5156"/>
                </a:solidFill>
                <a:effectLst/>
                <a:latin typeface="Segoe UI" panose="020B0502040204020203" pitchFamily="34" charset="0"/>
              </a:rPr>
              <a:t>…</a:t>
            </a:r>
            <a:endParaRPr lang="ja-JP" altLang="en-US" sz="1200" b="0" i="0" dirty="0">
              <a:solidFill>
                <a:srgbClr val="242424"/>
              </a:solidFill>
              <a:effectLst/>
              <a:latin typeface="Segoe UI" panose="020B0502040204020203" pitchFamily="34" charset="0"/>
            </a:endParaRPr>
          </a:p>
        </p:txBody>
      </p:sp>
      <p:pic>
        <p:nvPicPr>
          <p:cNvPr id="3" name="図 2">
            <a:extLst>
              <a:ext uri="{FF2B5EF4-FFF2-40B4-BE49-F238E27FC236}">
                <a16:creationId xmlns:a16="http://schemas.microsoft.com/office/drawing/2014/main" id="{91032E9E-75D4-3361-308B-DA8DFA68EA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44355" y="2688309"/>
            <a:ext cx="983899" cy="920285"/>
          </a:xfrm>
          <a:prstGeom prst="rect">
            <a:avLst/>
          </a:prstGeom>
        </p:spPr>
      </p:pic>
      <p:pic>
        <p:nvPicPr>
          <p:cNvPr id="4" name="図 3">
            <a:extLst>
              <a:ext uri="{FF2B5EF4-FFF2-40B4-BE49-F238E27FC236}">
                <a16:creationId xmlns:a16="http://schemas.microsoft.com/office/drawing/2014/main" id="{538EDE67-48A3-59BF-073A-25D616D16C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590" y="266746"/>
            <a:ext cx="967642" cy="799492"/>
          </a:xfrm>
          <a:prstGeom prst="rect">
            <a:avLst/>
          </a:prstGeom>
        </p:spPr>
      </p:pic>
      <p:sp>
        <p:nvSpPr>
          <p:cNvPr id="5" name="正方形/長方形 4">
            <a:extLst>
              <a:ext uri="{FF2B5EF4-FFF2-40B4-BE49-F238E27FC236}">
                <a16:creationId xmlns:a16="http://schemas.microsoft.com/office/drawing/2014/main" id="{D9958911-A603-78DE-F3E0-462DD57217F2}"/>
              </a:ext>
            </a:extLst>
          </p:cNvPr>
          <p:cNvSpPr/>
          <p:nvPr/>
        </p:nvSpPr>
        <p:spPr>
          <a:xfrm>
            <a:off x="2317016" y="600638"/>
            <a:ext cx="6887050" cy="70039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1" u="none" strike="noStrike" kern="1200" cap="none" spc="0" normalizeH="0" baseline="0" noProof="0" dirty="0">
              <a:ln>
                <a:noFill/>
              </a:ln>
              <a:solidFill>
                <a:srgbClr val="00B050"/>
              </a:solidFill>
              <a:effectLst/>
              <a:uLnTx/>
              <a:uFillTx/>
              <a:latin typeface="游ゴシック" panose="020F0502020204030204"/>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3EB2AEC6-7EC7-213E-4E5C-97B367CBE514}"/>
              </a:ext>
            </a:extLst>
          </p:cNvPr>
          <p:cNvSpPr/>
          <p:nvPr/>
        </p:nvSpPr>
        <p:spPr>
          <a:xfrm>
            <a:off x="340468" y="1496770"/>
            <a:ext cx="2250332" cy="35096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背景（課題・ニーズ）</a:t>
            </a:r>
          </a:p>
        </p:txBody>
      </p:sp>
      <p:sp>
        <p:nvSpPr>
          <p:cNvPr id="8" name="四角形: 角を丸くする 2">
            <a:extLst>
              <a:ext uri="{FF2B5EF4-FFF2-40B4-BE49-F238E27FC236}">
                <a16:creationId xmlns:a16="http://schemas.microsoft.com/office/drawing/2014/main" id="{66378EC9-28E0-EE77-629E-2B3B7A756DCB}"/>
              </a:ext>
            </a:extLst>
          </p:cNvPr>
          <p:cNvSpPr/>
          <p:nvPr/>
        </p:nvSpPr>
        <p:spPr>
          <a:xfrm>
            <a:off x="353959" y="2934316"/>
            <a:ext cx="3431432" cy="35096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取り組んだプロジェクト内容</a:t>
            </a:r>
          </a:p>
        </p:txBody>
      </p:sp>
      <p:sp>
        <p:nvSpPr>
          <p:cNvPr id="10" name="四角形: 角を丸くする 9">
            <a:extLst>
              <a:ext uri="{FF2B5EF4-FFF2-40B4-BE49-F238E27FC236}">
                <a16:creationId xmlns:a16="http://schemas.microsoft.com/office/drawing/2014/main" id="{E6AE4635-56FF-E3A9-1CE0-2F09582F27D0}"/>
              </a:ext>
            </a:extLst>
          </p:cNvPr>
          <p:cNvSpPr/>
          <p:nvPr/>
        </p:nvSpPr>
        <p:spPr>
          <a:xfrm>
            <a:off x="8632272" y="435780"/>
            <a:ext cx="3336260" cy="118126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n-ea"/>
              </a:rPr>
              <a:t>事業者名：株式会社</a:t>
            </a:r>
            <a:r>
              <a:rPr lang="ja-JP" altLang="en-US" sz="1400" dirty="0">
                <a:solidFill>
                  <a:schemeClr val="tx1"/>
                </a:solidFill>
                <a:latin typeface="+mn-ea"/>
              </a:rPr>
              <a:t>サッポロライオン</a:t>
            </a:r>
            <a:endParaRPr kumimoji="1" lang="en-US" altLang="ja-JP" sz="1400" dirty="0">
              <a:solidFill>
                <a:schemeClr val="tx1"/>
              </a:solidFill>
              <a:latin typeface="+mn-ea"/>
            </a:endParaRPr>
          </a:p>
          <a:p>
            <a:r>
              <a:rPr lang="ja-JP" altLang="en-US" sz="1400" dirty="0">
                <a:solidFill>
                  <a:schemeClr val="tx1"/>
                </a:solidFill>
                <a:latin typeface="+mn-ea"/>
                <a:cs typeface="Poppins"/>
              </a:rPr>
              <a:t>業界・業種：飲食店</a:t>
            </a:r>
            <a:endParaRPr lang="en-US" altLang="ja-JP" sz="1400" dirty="0">
              <a:solidFill>
                <a:schemeClr val="tx1"/>
              </a:solidFill>
              <a:latin typeface="+mn-ea"/>
              <a:cs typeface="Poppins"/>
            </a:endParaRPr>
          </a:p>
          <a:p>
            <a:r>
              <a:rPr lang="ja-JP" altLang="en-US" sz="1400" dirty="0">
                <a:solidFill>
                  <a:schemeClr val="tx1"/>
                </a:solidFill>
                <a:latin typeface="+mn-ea"/>
                <a:cs typeface="Poppins"/>
              </a:rPr>
              <a:t>従業員規模：約</a:t>
            </a:r>
            <a:r>
              <a:rPr lang="en-US" altLang="ja-JP" sz="1400" dirty="0">
                <a:solidFill>
                  <a:schemeClr val="tx1"/>
                </a:solidFill>
                <a:latin typeface="+mn-ea"/>
                <a:cs typeface="Poppins"/>
              </a:rPr>
              <a:t>3000</a:t>
            </a:r>
            <a:r>
              <a:rPr lang="ja-JP" altLang="en-US" sz="1400" dirty="0">
                <a:solidFill>
                  <a:schemeClr val="tx1"/>
                </a:solidFill>
                <a:latin typeface="+mn-ea"/>
                <a:cs typeface="Poppins"/>
              </a:rPr>
              <a:t>人</a:t>
            </a:r>
            <a:endParaRPr lang="en-US" altLang="ja-JP" sz="1400" b="0" i="0" dirty="0">
              <a:solidFill>
                <a:srgbClr val="333333"/>
              </a:solidFill>
              <a:effectLst/>
              <a:latin typeface="+mn-ea"/>
            </a:endParaRPr>
          </a:p>
          <a:p>
            <a:r>
              <a:rPr lang="ja-JP" altLang="en-US" sz="1400" dirty="0">
                <a:solidFill>
                  <a:schemeClr val="tx1"/>
                </a:solidFill>
                <a:latin typeface="+mn-ea"/>
                <a:cs typeface="Poppins"/>
              </a:rPr>
              <a:t>地域：関東</a:t>
            </a:r>
            <a:r>
              <a:rPr lang="en-US" altLang="ja-JP" sz="1400" dirty="0">
                <a:solidFill>
                  <a:schemeClr val="tx1"/>
                </a:solidFill>
                <a:latin typeface="+mn-ea"/>
                <a:cs typeface="Poppins"/>
              </a:rPr>
              <a:t>/</a:t>
            </a:r>
            <a:r>
              <a:rPr lang="ja-JP" altLang="en-US" sz="1400" dirty="0">
                <a:solidFill>
                  <a:schemeClr val="tx1"/>
                </a:solidFill>
                <a:latin typeface="+mn-ea"/>
                <a:cs typeface="Poppins"/>
              </a:rPr>
              <a:t>東京</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C2DF79F8-950F-40F3-CB42-E6E5E0582F90}"/>
              </a:ext>
            </a:extLst>
          </p:cNvPr>
          <p:cNvSpPr/>
          <p:nvPr/>
        </p:nvSpPr>
        <p:spPr>
          <a:xfrm>
            <a:off x="340469" y="3314648"/>
            <a:ext cx="6278445" cy="2378206"/>
          </a:xfrm>
          <a:prstGeom prst="rect">
            <a:avLst/>
          </a:prstGeom>
          <a:noFill/>
          <a:ln w="381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242424"/>
                </a:solidFill>
                <a:effectLst/>
                <a:latin typeface="Segoe UI" panose="020B0502040204020203" pitchFamily="34" charset="0"/>
              </a:rPr>
              <a:t>そこで・・・サッポロライオンでは、</a:t>
            </a:r>
            <a:r>
              <a:rPr lang="en-US" altLang="ja-JP" sz="1200" b="0" i="0" dirty="0">
                <a:solidFill>
                  <a:srgbClr val="242424"/>
                </a:solidFill>
                <a:effectLst/>
                <a:latin typeface="Segoe UI" panose="020B0502040204020203" pitchFamily="34" charset="0"/>
              </a:rPr>
              <a:t>2022</a:t>
            </a:r>
            <a:r>
              <a:rPr lang="ja-JP" altLang="en-US" sz="1200" b="0" i="0" dirty="0">
                <a:solidFill>
                  <a:srgbClr val="242424"/>
                </a:solidFill>
                <a:effectLst/>
                <a:latin typeface="Segoe UI" panose="020B0502040204020203" pitchFamily="34" charset="0"/>
              </a:rPr>
              <a:t>年度より主に</a:t>
            </a:r>
            <a:r>
              <a:rPr lang="en-US" altLang="ja-JP" sz="1200" b="0" i="0" dirty="0">
                <a:solidFill>
                  <a:srgbClr val="242424"/>
                </a:solidFill>
                <a:effectLst/>
                <a:latin typeface="Segoe UI" panose="020B0502040204020203" pitchFamily="34" charset="0"/>
              </a:rPr>
              <a:t>60</a:t>
            </a:r>
            <a:r>
              <a:rPr lang="ja-JP" altLang="en-US" sz="1200" b="0" i="0" dirty="0">
                <a:solidFill>
                  <a:srgbClr val="242424"/>
                </a:solidFill>
                <a:effectLst/>
                <a:latin typeface="Segoe UI" panose="020B0502040204020203" pitchFamily="34" charset="0"/>
              </a:rPr>
              <a:t>歳以上の再雇用者の方を対象に、</a:t>
            </a:r>
            <a:r>
              <a:rPr lang="ja-JP" altLang="en-US" sz="1200" b="1" i="0" dirty="0">
                <a:solidFill>
                  <a:srgbClr val="242424"/>
                </a:solidFill>
                <a:effectLst/>
                <a:latin typeface="Segoe UI" panose="020B0502040204020203" pitchFamily="34" charset="0"/>
              </a:rPr>
              <a:t>「シニアの健康チェック」</a:t>
            </a:r>
            <a:r>
              <a:rPr lang="ja-JP" altLang="en-US" sz="1200" b="0" i="0" dirty="0">
                <a:solidFill>
                  <a:srgbClr val="242424"/>
                </a:solidFill>
                <a:effectLst/>
                <a:latin typeface="Segoe UI" panose="020B0502040204020203" pitchFamily="34" charset="0"/>
              </a:rPr>
              <a:t>の取組みを開始致しました。今年で</a:t>
            </a:r>
            <a:r>
              <a:rPr lang="en-US" altLang="ja-JP" sz="1200" b="0" i="0" dirty="0">
                <a:solidFill>
                  <a:srgbClr val="242424"/>
                </a:solidFill>
                <a:effectLst/>
                <a:latin typeface="Segoe UI" panose="020B0502040204020203" pitchFamily="34" charset="0"/>
              </a:rPr>
              <a:t>2</a:t>
            </a:r>
            <a:r>
              <a:rPr lang="ja-JP" altLang="en-US" sz="1200" b="0" i="0" dirty="0">
                <a:solidFill>
                  <a:srgbClr val="242424"/>
                </a:solidFill>
                <a:effectLst/>
                <a:latin typeface="Segoe UI" panose="020B0502040204020203" pitchFamily="34" charset="0"/>
              </a:rPr>
              <a:t>年目に突入しております。</a:t>
            </a:r>
            <a:br>
              <a:rPr lang="ja-JP" altLang="en-US" sz="1200" dirty="0"/>
            </a:br>
            <a:r>
              <a:rPr lang="ja-JP" altLang="en-US" sz="1200" b="0" i="0" dirty="0">
                <a:solidFill>
                  <a:srgbClr val="242424"/>
                </a:solidFill>
                <a:effectLst/>
                <a:latin typeface="Segoe UI" panose="020B0502040204020203" pitchFamily="34" charset="0"/>
              </a:rPr>
              <a:t>やはり、若い方に比べ筋力や敏捷性などの運動能力や視力・聴力の低下、また高血圧や糖尿病などの病気を持つ割合も高くなっているのは現実です。</a:t>
            </a:r>
            <a:br>
              <a:rPr lang="ja-JP" altLang="en-US" sz="1200" dirty="0"/>
            </a:br>
            <a:r>
              <a:rPr lang="ja-JP" altLang="en-US" sz="1200" b="0" i="0" dirty="0">
                <a:solidFill>
                  <a:srgbClr val="E81123"/>
                </a:solidFill>
                <a:effectLst/>
                <a:latin typeface="Segoe UI" panose="020B0502040204020203" pitchFamily="34" charset="0"/>
              </a:rPr>
              <a:t>産業医の意見を聞きながら、毎年お誕生月に健康相談室にて対面</a:t>
            </a:r>
            <a:r>
              <a:rPr lang="en-US" altLang="ja-JP" sz="1200" b="0" i="0" dirty="0">
                <a:solidFill>
                  <a:srgbClr val="E81123"/>
                </a:solidFill>
                <a:effectLst/>
                <a:latin typeface="Segoe UI" panose="020B0502040204020203" pitchFamily="34" charset="0"/>
              </a:rPr>
              <a:t>or</a:t>
            </a:r>
            <a:r>
              <a:rPr lang="ja-JP" altLang="en-US" sz="1200" b="0" i="0" dirty="0">
                <a:solidFill>
                  <a:srgbClr val="E81123"/>
                </a:solidFill>
                <a:effectLst/>
                <a:latin typeface="Segoe UI" panose="020B0502040204020203" pitchFamily="34" charset="0"/>
              </a:rPr>
              <a:t>リモートにて「シニアの健康チェック」を実施しております</a:t>
            </a:r>
            <a:endParaRPr lang="en-US" altLang="ja-JP" sz="1200" b="0" i="0" dirty="0">
              <a:solidFill>
                <a:srgbClr val="E81123"/>
              </a:solidFill>
              <a:effectLst/>
              <a:latin typeface="Segoe UI" panose="020B0502040204020203" pitchFamily="34" charset="0"/>
            </a:endParaRPr>
          </a:p>
          <a:p>
            <a:pPr algn="l"/>
            <a:r>
              <a:rPr lang="ja-JP" altLang="en-US" sz="1200" b="0" i="0" dirty="0">
                <a:solidFill>
                  <a:srgbClr val="242424"/>
                </a:solidFill>
                <a:effectLst/>
                <a:latin typeface="Segoe UI" panose="020B0502040204020203" pitchFamily="34" charset="0"/>
              </a:rPr>
              <a:t>★</a:t>
            </a:r>
            <a:r>
              <a:rPr lang="ja-JP" altLang="en-US" sz="1200" b="1" i="0" dirty="0">
                <a:solidFill>
                  <a:srgbClr val="242424"/>
                </a:solidFill>
                <a:effectLst/>
                <a:latin typeface="Segoe UI" panose="020B0502040204020203" pitchFamily="34" charset="0"/>
              </a:rPr>
              <a:t>保健師さん健康チェック内容</a:t>
            </a:r>
            <a:endParaRPr lang="ja-JP" altLang="en-US" sz="1200" b="0" i="0" dirty="0">
              <a:solidFill>
                <a:srgbClr val="242424"/>
              </a:solidFill>
              <a:effectLst/>
              <a:latin typeface="Segoe UI" panose="020B0502040204020203" pitchFamily="34" charset="0"/>
            </a:endParaRPr>
          </a:p>
          <a:p>
            <a:pPr algn="l">
              <a:buFont typeface="+mj-lt"/>
              <a:buAutoNum type="arabicPeriod"/>
            </a:pPr>
            <a:r>
              <a:rPr lang="ja-JP" altLang="en-US" sz="1200" b="0" i="0" dirty="0">
                <a:solidFill>
                  <a:srgbClr val="242424"/>
                </a:solidFill>
                <a:effectLst/>
                <a:latin typeface="Segoe UI" panose="020B0502040204020203" pitchFamily="34" charset="0"/>
              </a:rPr>
              <a:t>健康診断結果・病気の治療状況の確認</a:t>
            </a:r>
          </a:p>
          <a:p>
            <a:pPr algn="l">
              <a:buFont typeface="+mj-lt"/>
              <a:buAutoNum type="arabicPeriod"/>
            </a:pPr>
            <a:r>
              <a:rPr lang="ja-JP" altLang="en-US" sz="1200" b="0" i="0" dirty="0">
                <a:solidFill>
                  <a:srgbClr val="242424"/>
                </a:solidFill>
                <a:effectLst/>
                <a:latin typeface="Segoe UI" panose="020B0502040204020203" pitchFamily="34" charset="0"/>
              </a:rPr>
              <a:t>自覚症状や業務上困っている点などのヒアリング</a:t>
            </a:r>
          </a:p>
          <a:p>
            <a:pPr algn="l">
              <a:buFont typeface="+mj-lt"/>
              <a:buAutoNum type="arabicPeriod"/>
            </a:pPr>
            <a:r>
              <a:rPr lang="ja-JP" altLang="en-US" sz="1200" b="0" i="0" dirty="0">
                <a:solidFill>
                  <a:srgbClr val="242424"/>
                </a:solidFill>
                <a:effectLst/>
                <a:latin typeface="Segoe UI" panose="020B0502040204020203" pitchFamily="34" charset="0"/>
              </a:rPr>
              <a:t>開眼片足立ちテスト・</a:t>
            </a:r>
            <a:r>
              <a:rPr lang="en-US" altLang="ja-JP" sz="1200" b="0" i="0" dirty="0">
                <a:solidFill>
                  <a:srgbClr val="242424"/>
                </a:solidFill>
                <a:effectLst/>
                <a:latin typeface="Segoe UI" panose="020B0502040204020203" pitchFamily="34" charset="0"/>
              </a:rPr>
              <a:t>5</a:t>
            </a:r>
            <a:r>
              <a:rPr lang="ja-JP" altLang="en-US" sz="1200" b="0" i="0" dirty="0">
                <a:solidFill>
                  <a:srgbClr val="242424"/>
                </a:solidFill>
                <a:effectLst/>
                <a:latin typeface="Segoe UI" panose="020B0502040204020203" pitchFamily="34" charset="0"/>
              </a:rPr>
              <a:t>回立ち上がりテスト（体力チェック・転倒リスク評価として）</a:t>
            </a:r>
          </a:p>
          <a:p>
            <a:pPr algn="l">
              <a:buFont typeface="+mj-lt"/>
              <a:buAutoNum type="arabicPeriod"/>
            </a:pPr>
            <a:r>
              <a:rPr lang="ja-JP" altLang="en-US" sz="1200" b="0" i="0" dirty="0">
                <a:solidFill>
                  <a:srgbClr val="242424"/>
                </a:solidFill>
                <a:effectLst/>
                <a:latin typeface="Segoe UI" panose="020B0502040204020203" pitchFamily="34" charset="0"/>
              </a:rPr>
              <a:t>現場の聞き取り（他の従業員からみてどうか？！） </a:t>
            </a:r>
            <a:endParaRPr lang="en-US" altLang="ja-JP" sz="1200" dirty="0">
              <a:solidFill>
                <a:srgbClr val="242424"/>
              </a:solidFill>
              <a:latin typeface="Segoe UI" panose="020B0502040204020203" pitchFamily="34" charset="0"/>
            </a:endParaRPr>
          </a:p>
          <a:p>
            <a:pPr algn="l">
              <a:buFont typeface="+mj-lt"/>
              <a:buAutoNum type="arabicPeriod"/>
            </a:pPr>
            <a:r>
              <a:rPr lang="ja-JP" altLang="en-US" sz="1200" b="0" i="0" dirty="0">
                <a:solidFill>
                  <a:srgbClr val="242424"/>
                </a:solidFill>
                <a:effectLst/>
                <a:latin typeface="Segoe UI" panose="020B0502040204020203" pitchFamily="34" charset="0"/>
              </a:rPr>
              <a:t>仕事の合間をみて実施しているので時間は長くても</a:t>
            </a:r>
            <a:r>
              <a:rPr lang="en-US" altLang="ja-JP" sz="1200" b="0" i="0" dirty="0">
                <a:solidFill>
                  <a:srgbClr val="242424"/>
                </a:solidFill>
                <a:effectLst/>
                <a:latin typeface="Segoe UI" panose="020B0502040204020203" pitchFamily="34" charset="0"/>
              </a:rPr>
              <a:t>15</a:t>
            </a:r>
            <a:r>
              <a:rPr lang="ja-JP" altLang="en-US" sz="1200" b="0" i="0" dirty="0">
                <a:solidFill>
                  <a:srgbClr val="242424"/>
                </a:solidFill>
                <a:effectLst/>
                <a:latin typeface="Segoe UI" panose="020B0502040204020203" pitchFamily="34" charset="0"/>
              </a:rPr>
              <a:t>分程度です。</a:t>
            </a:r>
          </a:p>
        </p:txBody>
      </p:sp>
      <p:sp>
        <p:nvSpPr>
          <p:cNvPr id="13" name="テキスト ボックス 12">
            <a:extLst>
              <a:ext uri="{FF2B5EF4-FFF2-40B4-BE49-F238E27FC236}">
                <a16:creationId xmlns:a16="http://schemas.microsoft.com/office/drawing/2014/main" id="{49098025-3603-1276-BA88-4EA496CE477A}"/>
              </a:ext>
            </a:extLst>
          </p:cNvPr>
          <p:cNvSpPr txBox="1"/>
          <p:nvPr/>
        </p:nvSpPr>
        <p:spPr>
          <a:xfrm>
            <a:off x="2590800" y="447840"/>
            <a:ext cx="5957977" cy="1200329"/>
          </a:xfrm>
          <a:prstGeom prst="rect">
            <a:avLst/>
          </a:prstGeom>
          <a:noFill/>
        </p:spPr>
        <p:txBody>
          <a:bodyPr wrap="square">
            <a:spAutoFit/>
          </a:bodyPr>
          <a:lstStyle/>
          <a:p>
            <a:r>
              <a:rPr lang="ja-JP" altLang="en-US" sz="3600" b="1" dirty="0">
                <a:solidFill>
                  <a:srgbClr val="7030A0"/>
                </a:solidFill>
              </a:rPr>
              <a:t>～エイジフレンドリーな</a:t>
            </a:r>
            <a:endParaRPr lang="en-US" altLang="ja-JP" sz="3600" b="1" dirty="0">
              <a:solidFill>
                <a:srgbClr val="7030A0"/>
              </a:solidFill>
            </a:endParaRPr>
          </a:p>
          <a:p>
            <a:r>
              <a:rPr lang="ja-JP" altLang="en-US" sz="3600" b="1" dirty="0">
                <a:solidFill>
                  <a:srgbClr val="7030A0"/>
                </a:solidFill>
              </a:rPr>
              <a:t>　　職場の実現に向けて～</a:t>
            </a:r>
          </a:p>
        </p:txBody>
      </p:sp>
      <p:pic>
        <p:nvPicPr>
          <p:cNvPr id="14" name="図 13">
            <a:extLst>
              <a:ext uri="{FF2B5EF4-FFF2-40B4-BE49-F238E27FC236}">
                <a16:creationId xmlns:a16="http://schemas.microsoft.com/office/drawing/2014/main" id="{5D7CAAA1-3E32-B16F-08F6-31D3EBBE9F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552" y="5674789"/>
            <a:ext cx="5212482" cy="1165146"/>
          </a:xfrm>
          <a:prstGeom prst="rect">
            <a:avLst/>
          </a:prstGeom>
          <a:solidFill>
            <a:schemeClr val="accent2">
              <a:lumMod val="40000"/>
              <a:lumOff val="60000"/>
              <a:alpha val="54000"/>
            </a:schemeClr>
          </a:solidFill>
          <a:ln>
            <a:solidFill>
              <a:schemeClr val="accent1"/>
            </a:solidFill>
          </a:ln>
          <a:effectLst>
            <a:glow>
              <a:schemeClr val="accent1">
                <a:alpha val="41000"/>
              </a:schemeClr>
            </a:glow>
            <a:reflection endPos="0" dist="50800" dir="5400000" sy="-100000" algn="bl" rotWithShape="0"/>
            <a:softEdge rad="127000"/>
          </a:effectLst>
          <a:scene3d>
            <a:camera prst="orthographicFront"/>
            <a:lightRig rig="flat" dir="t"/>
          </a:scene3d>
          <a:sp3d prstMaterial="powder"/>
        </p:spPr>
      </p:pic>
      <p:pic>
        <p:nvPicPr>
          <p:cNvPr id="15" name="図 14">
            <a:extLst>
              <a:ext uri="{FF2B5EF4-FFF2-40B4-BE49-F238E27FC236}">
                <a16:creationId xmlns:a16="http://schemas.microsoft.com/office/drawing/2014/main" id="{36402FBA-4109-1865-A11B-98BA1691734F}"/>
              </a:ext>
            </a:extLst>
          </p:cNvPr>
          <p:cNvPicPr>
            <a:picLocks noChangeAspect="1"/>
          </p:cNvPicPr>
          <p:nvPr/>
        </p:nvPicPr>
        <p:blipFill>
          <a:blip r:embed="rId5" cstate="email">
            <a:alphaModFix/>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tretch>
            <a:fillRect/>
          </a:stretch>
        </p:blipFill>
        <p:spPr>
          <a:xfrm>
            <a:off x="6096000" y="5751011"/>
            <a:ext cx="5739898" cy="1088924"/>
          </a:xfrm>
          <a:prstGeom prst="rect">
            <a:avLst/>
          </a:prstGeom>
          <a:noFill/>
          <a:ln>
            <a:gradFill flip="none" rotWithShape="1">
              <a:gsLst>
                <a:gs pos="0">
                  <a:schemeClr val="accent1">
                    <a:lumMod val="6000"/>
                    <a:lumOff val="94000"/>
                  </a:schemeClr>
                </a:gs>
                <a:gs pos="74000">
                  <a:schemeClr val="accent1">
                    <a:lumMod val="45000"/>
                    <a:lumOff val="55000"/>
                  </a:schemeClr>
                </a:gs>
                <a:gs pos="11000">
                  <a:schemeClr val="accent1">
                    <a:lumMod val="43000"/>
                    <a:lumOff val="57000"/>
                  </a:schemeClr>
                </a:gs>
                <a:gs pos="100000">
                  <a:schemeClr val="accent1">
                    <a:lumMod val="30000"/>
                    <a:lumOff val="70000"/>
                  </a:schemeClr>
                </a:gs>
              </a:gsLst>
              <a:lin ang="13500000" scaled="1"/>
              <a:tileRect/>
            </a:gradFill>
          </a:ln>
          <a:effectLst>
            <a:glow>
              <a:schemeClr val="accent1">
                <a:alpha val="92000"/>
              </a:schemeClr>
            </a:glow>
            <a:softEdge rad="114300"/>
          </a:effectLst>
          <a:scene3d>
            <a:camera prst="orthographicFront"/>
            <a:lightRig rig="threePt" dir="t"/>
          </a:scene3d>
          <a:sp3d prstMaterial="powder">
            <a:bevelT w="44450" h="0"/>
          </a:sp3d>
        </p:spPr>
      </p:pic>
      <p:pic>
        <p:nvPicPr>
          <p:cNvPr id="16" name="図 15">
            <a:extLst>
              <a:ext uri="{FF2B5EF4-FFF2-40B4-BE49-F238E27FC236}">
                <a16:creationId xmlns:a16="http://schemas.microsoft.com/office/drawing/2014/main" id="{ED41F228-A366-0405-DE4C-EAC56A91B3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53" y="1066238"/>
            <a:ext cx="3266675" cy="414985"/>
          </a:xfrm>
          <a:prstGeom prst="rect">
            <a:avLst/>
          </a:prstGeom>
        </p:spPr>
      </p:pic>
      <p:sp>
        <p:nvSpPr>
          <p:cNvPr id="17" name="四角形: 角を丸くする 2">
            <a:extLst>
              <a:ext uri="{FF2B5EF4-FFF2-40B4-BE49-F238E27FC236}">
                <a16:creationId xmlns:a16="http://schemas.microsoft.com/office/drawing/2014/main" id="{E37AD3C6-4EB1-088E-073F-8CEFFF076301}"/>
              </a:ext>
            </a:extLst>
          </p:cNvPr>
          <p:cNvSpPr/>
          <p:nvPr/>
        </p:nvSpPr>
        <p:spPr>
          <a:xfrm>
            <a:off x="6720483" y="2934316"/>
            <a:ext cx="1686128" cy="35096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やってみての効果</a:t>
            </a:r>
          </a:p>
        </p:txBody>
      </p:sp>
      <p:pic>
        <p:nvPicPr>
          <p:cNvPr id="18" name="図 17">
            <a:extLst>
              <a:ext uri="{FF2B5EF4-FFF2-40B4-BE49-F238E27FC236}">
                <a16:creationId xmlns:a16="http://schemas.microsoft.com/office/drawing/2014/main" id="{46DE3074-413F-FD17-F52D-7ABFC9E06CB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38545" y="3170548"/>
            <a:ext cx="3830922" cy="325944"/>
          </a:xfrm>
          <a:prstGeom prst="rect">
            <a:avLst/>
          </a:prstGeom>
          <a:effectLst>
            <a:reflection endPos="0" dist="50800" dir="5400000" sy="-100000" algn="bl" rotWithShape="0"/>
            <a:softEdge rad="63500"/>
          </a:effectLst>
        </p:spPr>
      </p:pic>
      <p:pic>
        <p:nvPicPr>
          <p:cNvPr id="19" name="図 18">
            <a:extLst>
              <a:ext uri="{FF2B5EF4-FFF2-40B4-BE49-F238E27FC236}">
                <a16:creationId xmlns:a16="http://schemas.microsoft.com/office/drawing/2014/main" id="{1FFAB136-B0C9-4954-FF9A-C2C93B4C5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0483" y="3413122"/>
            <a:ext cx="5368606" cy="2279732"/>
          </a:xfrm>
          <a:prstGeom prst="rect">
            <a:avLst/>
          </a:prstGeom>
        </p:spPr>
      </p:pic>
      <p:sp>
        <p:nvSpPr>
          <p:cNvPr id="12" name="正方形/長方形 11">
            <a:extLst>
              <a:ext uri="{FF2B5EF4-FFF2-40B4-BE49-F238E27FC236}">
                <a16:creationId xmlns:a16="http://schemas.microsoft.com/office/drawing/2014/main" id="{4B949F4D-4A0D-B9B2-BE33-AE0BF9C46D20}"/>
              </a:ext>
            </a:extLst>
          </p:cNvPr>
          <p:cNvSpPr/>
          <p:nvPr/>
        </p:nvSpPr>
        <p:spPr>
          <a:xfrm>
            <a:off x="-1" y="-1625"/>
            <a:ext cx="5334001" cy="4101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0000"/>
                </a:solidFill>
              </a:rPr>
              <a:t>【</a:t>
            </a:r>
            <a:r>
              <a:rPr lang="ja-JP" altLang="en-US" sz="1600" b="1" dirty="0">
                <a:solidFill>
                  <a:srgbClr val="FF0000"/>
                </a:solidFill>
              </a:rPr>
              <a:t>資料作成例：エイジフレンドリー部門</a:t>
            </a:r>
            <a:r>
              <a:rPr lang="en-US" altLang="ja-JP" sz="1600" b="1" dirty="0">
                <a:solidFill>
                  <a:srgbClr val="FF0000"/>
                </a:solidFill>
              </a:rPr>
              <a:t>】</a:t>
            </a:r>
            <a:endParaRPr kumimoji="1" lang="ja-JP" altLang="en-US" sz="1600" b="1" dirty="0">
              <a:solidFill>
                <a:srgbClr val="FF0000"/>
              </a:solidFill>
            </a:endParaRPr>
          </a:p>
        </p:txBody>
      </p:sp>
    </p:spTree>
    <p:extLst>
      <p:ext uri="{BB962C8B-B14F-4D97-AF65-F5344CB8AC3E}">
        <p14:creationId xmlns:p14="http://schemas.microsoft.com/office/powerpoint/2010/main" val="3249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53">
            <a:extLst>
              <a:ext uri="{FF2B5EF4-FFF2-40B4-BE49-F238E27FC236}">
                <a16:creationId xmlns:a16="http://schemas.microsoft.com/office/drawing/2014/main" id="{C8CA2622-0450-4149-D8B2-8735D5F2CB22}"/>
              </a:ext>
            </a:extLst>
          </p:cNvPr>
          <p:cNvSpPr/>
          <p:nvPr/>
        </p:nvSpPr>
        <p:spPr>
          <a:xfrm>
            <a:off x="210906" y="1635266"/>
            <a:ext cx="11892337" cy="3933887"/>
          </a:xfrm>
          <a:custGeom>
            <a:avLst/>
            <a:gdLst/>
            <a:ahLst/>
            <a:cxnLst/>
            <a:rect l="l" t="t" r="r" b="b"/>
            <a:pathLst>
              <a:path w="11733530" h="3116579">
                <a:moveTo>
                  <a:pt x="0" y="3116580"/>
                </a:moveTo>
                <a:lnTo>
                  <a:pt x="11733276" y="3116580"/>
                </a:lnTo>
                <a:lnTo>
                  <a:pt x="11733276" y="0"/>
                </a:lnTo>
                <a:lnTo>
                  <a:pt x="0" y="0"/>
                </a:lnTo>
                <a:lnTo>
                  <a:pt x="0" y="3116580"/>
                </a:lnTo>
                <a:close/>
              </a:path>
            </a:pathLst>
          </a:custGeom>
          <a:ln w="28574">
            <a:solidFill>
              <a:srgbClr val="D9D9D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B949F4D-4A0D-B9B2-BE33-AE0BF9C46D20}"/>
              </a:ext>
            </a:extLst>
          </p:cNvPr>
          <p:cNvSpPr/>
          <p:nvPr/>
        </p:nvSpPr>
        <p:spPr>
          <a:xfrm>
            <a:off x="-2" y="9120"/>
            <a:ext cx="5334001" cy="4101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0000"/>
                </a:solidFill>
              </a:rPr>
              <a:t>【</a:t>
            </a:r>
            <a:r>
              <a:rPr lang="ja-JP" altLang="en-US" sz="1600" b="1" dirty="0">
                <a:solidFill>
                  <a:srgbClr val="FF0000"/>
                </a:solidFill>
              </a:rPr>
              <a:t>資料作成例：企業等間連携部門</a:t>
            </a:r>
            <a:r>
              <a:rPr lang="en-US" altLang="ja-JP" sz="1600" b="1" dirty="0">
                <a:solidFill>
                  <a:srgbClr val="FF0000"/>
                </a:solidFill>
              </a:rPr>
              <a:t>】</a:t>
            </a:r>
            <a:endParaRPr kumimoji="1" lang="ja-JP" altLang="en-US" sz="1600" b="1" dirty="0">
              <a:solidFill>
                <a:srgbClr val="FF0000"/>
              </a:solidFill>
            </a:endParaRPr>
          </a:p>
        </p:txBody>
      </p:sp>
      <p:sp>
        <p:nvSpPr>
          <p:cNvPr id="9" name="正方形/長方形 8">
            <a:extLst>
              <a:ext uri="{FF2B5EF4-FFF2-40B4-BE49-F238E27FC236}">
                <a16:creationId xmlns:a16="http://schemas.microsoft.com/office/drawing/2014/main" id="{341AA0E4-A414-B32F-BACB-9704B938D034}"/>
              </a:ext>
            </a:extLst>
          </p:cNvPr>
          <p:cNvSpPr/>
          <p:nvPr/>
        </p:nvSpPr>
        <p:spPr>
          <a:xfrm>
            <a:off x="340468" y="10152298"/>
            <a:ext cx="4993531" cy="987672"/>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8"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 name="正方形/長方形 1">
            <a:extLst>
              <a:ext uri="{FF2B5EF4-FFF2-40B4-BE49-F238E27FC236}">
                <a16:creationId xmlns:a16="http://schemas.microsoft.com/office/drawing/2014/main" id="{8CBED2AA-534B-8134-01E9-9458C4800CC6}"/>
              </a:ext>
            </a:extLst>
          </p:cNvPr>
          <p:cNvSpPr/>
          <p:nvPr/>
        </p:nvSpPr>
        <p:spPr>
          <a:xfrm>
            <a:off x="0" y="525311"/>
            <a:ext cx="12095922" cy="63298"/>
          </a:xfrm>
          <a:prstGeom prst="rect">
            <a:avLst/>
          </a:prstGeom>
          <a:gradFill flip="none" rotWithShape="1">
            <a:gsLst>
              <a:gs pos="0">
                <a:srgbClr val="D83887"/>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
        <p:nvSpPr>
          <p:cNvPr id="3" name="テキスト ボックス 2">
            <a:extLst>
              <a:ext uri="{FF2B5EF4-FFF2-40B4-BE49-F238E27FC236}">
                <a16:creationId xmlns:a16="http://schemas.microsoft.com/office/drawing/2014/main" id="{7A77EC01-8924-3F34-5048-ECA955B4C194}"/>
              </a:ext>
            </a:extLst>
          </p:cNvPr>
          <p:cNvSpPr txBox="1"/>
          <p:nvPr/>
        </p:nvSpPr>
        <p:spPr>
          <a:xfrm>
            <a:off x="7383623" y="4954424"/>
            <a:ext cx="4442763" cy="307777"/>
          </a:xfrm>
          <a:prstGeom prst="rect">
            <a:avLst/>
          </a:prstGeom>
          <a:solidFill>
            <a:schemeClr val="bg1">
              <a:lumMod val="50000"/>
            </a:schemeClr>
          </a:solidFill>
          <a:ln>
            <a:noFill/>
          </a:ln>
        </p:spPr>
        <p:txBody>
          <a:bodyPr wrap="square" rtlCol="0">
            <a:spAutoFit/>
          </a:bodyPr>
          <a:lstStyle/>
          <a:p>
            <a:pPr lvl="0" algn="ctr" fontAlgn="base">
              <a:spcBef>
                <a:spcPct val="20000"/>
              </a:spcBef>
              <a:spcAft>
                <a:spcPct val="0"/>
              </a:spcAft>
              <a:defRPr/>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同じ出勤時間の人たちで一緒に実施</a:t>
            </a:r>
          </a:p>
        </p:txBody>
      </p:sp>
      <p:sp>
        <p:nvSpPr>
          <p:cNvPr id="4" name="テキスト ボックス 3">
            <a:extLst>
              <a:ext uri="{FF2B5EF4-FFF2-40B4-BE49-F238E27FC236}">
                <a16:creationId xmlns:a16="http://schemas.microsoft.com/office/drawing/2014/main" id="{772AE2F1-830D-A5C6-0D3F-60CC92090FC1}"/>
              </a:ext>
            </a:extLst>
          </p:cNvPr>
          <p:cNvSpPr txBox="1"/>
          <p:nvPr/>
        </p:nvSpPr>
        <p:spPr>
          <a:xfrm>
            <a:off x="3318640" y="-471"/>
            <a:ext cx="474219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イオン</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分間体操の実施</a:t>
            </a:r>
          </a:p>
        </p:txBody>
      </p:sp>
      <p:sp>
        <p:nvSpPr>
          <p:cNvPr id="14" name="テキスト ボックス 13">
            <a:extLst>
              <a:ext uri="{FF2B5EF4-FFF2-40B4-BE49-F238E27FC236}">
                <a16:creationId xmlns:a16="http://schemas.microsoft.com/office/drawing/2014/main" id="{3462ADCA-494A-3B13-2F24-4D758F67C21B}"/>
              </a:ext>
            </a:extLst>
          </p:cNvPr>
          <p:cNvSpPr txBox="1"/>
          <p:nvPr/>
        </p:nvSpPr>
        <p:spPr>
          <a:xfrm>
            <a:off x="210906" y="1891021"/>
            <a:ext cx="3061812" cy="276999"/>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休業</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日以上災害</a:t>
            </a:r>
            <a:r>
              <a:rPr kumimoji="1" lang="ja-JP" altLang="en-US" sz="1200" b="1" dirty="0">
                <a:solidFill>
                  <a:prstClr val="black"/>
                </a:solidFill>
                <a:latin typeface="Meiryo UI" panose="020B0604030504040204" pitchFamily="50" charset="-128"/>
                <a:ea typeface="Meiryo UI" panose="020B0604030504040204" pitchFamily="50" charset="-128"/>
              </a:rPr>
              <a:t>事故の型分類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8" name="図表 17">
            <a:extLst>
              <a:ext uri="{FF2B5EF4-FFF2-40B4-BE49-F238E27FC236}">
                <a16:creationId xmlns:a16="http://schemas.microsoft.com/office/drawing/2014/main" id="{F765B102-251F-BABF-BC2A-E60DAB03380B}"/>
              </a:ext>
            </a:extLst>
          </p:cNvPr>
          <p:cNvGraphicFramePr/>
          <p:nvPr>
            <p:extLst>
              <p:ext uri="{D42A27DB-BD31-4B8C-83A1-F6EECF244321}">
                <p14:modId xmlns:p14="http://schemas.microsoft.com/office/powerpoint/2010/main" val="3908207372"/>
              </p:ext>
            </p:extLst>
          </p:nvPr>
        </p:nvGraphicFramePr>
        <p:xfrm>
          <a:off x="2891224" y="2135469"/>
          <a:ext cx="8939885" cy="495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テキスト ボックス 18">
            <a:extLst>
              <a:ext uri="{FF2B5EF4-FFF2-40B4-BE49-F238E27FC236}">
                <a16:creationId xmlns:a16="http://schemas.microsoft.com/office/drawing/2014/main" id="{DFB4C477-8450-C69F-C4BC-28E43F38D8DE}"/>
              </a:ext>
            </a:extLst>
          </p:cNvPr>
          <p:cNvSpPr txBox="1"/>
          <p:nvPr/>
        </p:nvSpPr>
        <p:spPr>
          <a:xfrm>
            <a:off x="2883630" y="1891021"/>
            <a:ext cx="3061812" cy="276999"/>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■改善スケジュール</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図 19" descr="テキスト&#10;&#10;自動的に生成された説明">
            <a:extLst>
              <a:ext uri="{FF2B5EF4-FFF2-40B4-BE49-F238E27FC236}">
                <a16:creationId xmlns:a16="http://schemas.microsoft.com/office/drawing/2014/main" id="{735680D8-1E89-F71E-A04F-FE968217A4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8596" y="2685645"/>
            <a:ext cx="2075765" cy="2605675"/>
          </a:xfrm>
          <a:prstGeom prst="rect">
            <a:avLst/>
          </a:prstGeom>
          <a:ln>
            <a:solidFill>
              <a:schemeClr val="tx1"/>
            </a:solidFill>
          </a:ln>
        </p:spPr>
      </p:pic>
      <p:pic>
        <p:nvPicPr>
          <p:cNvPr id="21" name="図 20">
            <a:extLst>
              <a:ext uri="{FF2B5EF4-FFF2-40B4-BE49-F238E27FC236}">
                <a16:creationId xmlns:a16="http://schemas.microsoft.com/office/drawing/2014/main" id="{563D1E44-A762-F0D1-F0C7-BCB84486A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73408" y="2685645"/>
            <a:ext cx="1994200" cy="2093785"/>
          </a:xfrm>
          <a:prstGeom prst="rect">
            <a:avLst/>
          </a:prstGeom>
          <a:ln>
            <a:solidFill>
              <a:schemeClr val="tx1"/>
            </a:solidFill>
          </a:ln>
        </p:spPr>
      </p:pic>
      <p:grpSp>
        <p:nvGrpSpPr>
          <p:cNvPr id="22" name="グループ化 21">
            <a:extLst>
              <a:ext uri="{FF2B5EF4-FFF2-40B4-BE49-F238E27FC236}">
                <a16:creationId xmlns:a16="http://schemas.microsoft.com/office/drawing/2014/main" id="{29073224-2AD4-4C0E-F724-62661489CB77}"/>
              </a:ext>
            </a:extLst>
          </p:cNvPr>
          <p:cNvGrpSpPr/>
          <p:nvPr/>
        </p:nvGrpSpPr>
        <p:grpSpPr>
          <a:xfrm>
            <a:off x="9367608" y="2571031"/>
            <a:ext cx="2534668" cy="1832221"/>
            <a:chOff x="1567903" y="1715527"/>
            <a:chExt cx="5438334" cy="4124477"/>
          </a:xfrm>
        </p:grpSpPr>
        <p:pic>
          <p:nvPicPr>
            <p:cNvPr id="23" name="図 22" descr="人, 屋内, 立つ, 民衆 が含まれている画像&#10;&#10;自動的に生成された説明">
              <a:extLst>
                <a:ext uri="{FF2B5EF4-FFF2-40B4-BE49-F238E27FC236}">
                  <a16:creationId xmlns:a16="http://schemas.microsoft.com/office/drawing/2014/main" id="{01A6986C-5FA6-3106-53DB-9B9CCB5B330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l="-1249" t="-230"/>
            <a:stretch/>
          </p:blipFill>
          <p:spPr>
            <a:xfrm>
              <a:off x="1567903" y="1715527"/>
              <a:ext cx="3464780" cy="3464780"/>
            </a:xfrm>
            <a:prstGeom prst="ellipse">
              <a:avLst/>
            </a:prstGeom>
            <a:ln>
              <a:solidFill>
                <a:schemeClr val="bg1"/>
              </a:solidFill>
            </a:ln>
          </p:spPr>
        </p:pic>
        <p:pic>
          <p:nvPicPr>
            <p:cNvPr id="24" name="図 23" descr="空港にいる人たち&#10;&#10;中程度の精度で自動的に生成された説明">
              <a:extLst>
                <a:ext uri="{FF2B5EF4-FFF2-40B4-BE49-F238E27FC236}">
                  <a16:creationId xmlns:a16="http://schemas.microsoft.com/office/drawing/2014/main" id="{E626961E-E7BD-86C8-21EF-C84337540EBF}"/>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p:blipFill>
          <p:spPr>
            <a:xfrm>
              <a:off x="3696692" y="2530459"/>
              <a:ext cx="3309545" cy="3309545"/>
            </a:xfrm>
            <a:prstGeom prst="ellipse">
              <a:avLst/>
            </a:prstGeom>
            <a:ln>
              <a:solidFill>
                <a:schemeClr val="bg1"/>
              </a:solidFill>
            </a:ln>
          </p:spPr>
        </p:pic>
      </p:grpSp>
      <p:pic>
        <p:nvPicPr>
          <p:cNvPr id="25" name="図 24" descr="床の上に立っている人々&#10;&#10;中程度の精度で自動的に生成された説明">
            <a:extLst>
              <a:ext uri="{FF2B5EF4-FFF2-40B4-BE49-F238E27FC236}">
                <a16:creationId xmlns:a16="http://schemas.microsoft.com/office/drawing/2014/main" id="{47260FB5-394F-FE49-16BC-02ED2C53A13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30306" y="3555870"/>
            <a:ext cx="1908758" cy="1458636"/>
          </a:xfrm>
          <a:prstGeom prst="rect">
            <a:avLst/>
          </a:prstGeom>
          <a:effectLst>
            <a:softEdge rad="215900"/>
          </a:effectLst>
        </p:spPr>
      </p:pic>
      <p:pic>
        <p:nvPicPr>
          <p:cNvPr id="26" name="図 25">
            <a:extLst>
              <a:ext uri="{FF2B5EF4-FFF2-40B4-BE49-F238E27FC236}">
                <a16:creationId xmlns:a16="http://schemas.microsoft.com/office/drawing/2014/main" id="{9BF3EBEE-12A8-A16D-A4A2-BB49BEC172B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66231" y="4202227"/>
            <a:ext cx="1724363" cy="1059973"/>
          </a:xfrm>
          <a:prstGeom prst="rect">
            <a:avLst/>
          </a:prstGeom>
        </p:spPr>
      </p:pic>
      <p:sp>
        <p:nvSpPr>
          <p:cNvPr id="27" name="正方形/長方形 26">
            <a:extLst>
              <a:ext uri="{FF2B5EF4-FFF2-40B4-BE49-F238E27FC236}">
                <a16:creationId xmlns:a16="http://schemas.microsoft.com/office/drawing/2014/main" id="{60AAF7A8-18C8-BEE5-DE71-5D413E6BC379}"/>
              </a:ext>
            </a:extLst>
          </p:cNvPr>
          <p:cNvSpPr/>
          <p:nvPr/>
        </p:nvSpPr>
        <p:spPr>
          <a:xfrm>
            <a:off x="203454" y="8373185"/>
            <a:ext cx="9002811" cy="17180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E0FC1826-8F63-3E2D-0BA4-28E44CA1A7F6}"/>
              </a:ext>
            </a:extLst>
          </p:cNvPr>
          <p:cNvSpPr txBox="1"/>
          <p:nvPr/>
        </p:nvSpPr>
        <p:spPr>
          <a:xfrm>
            <a:off x="203454" y="8357200"/>
            <a:ext cx="1667217" cy="307777"/>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lang="ja-JP" altLang="en-US" sz="1400" b="1" dirty="0">
                <a:solidFill>
                  <a:prstClr val="black"/>
                </a:solidFill>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検証結果</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886C134E-279F-35AC-2BD2-BF01E6B3EEC9}"/>
              </a:ext>
            </a:extLst>
          </p:cNvPr>
          <p:cNvSpPr txBox="1"/>
          <p:nvPr/>
        </p:nvSpPr>
        <p:spPr>
          <a:xfrm>
            <a:off x="273166" y="5953427"/>
            <a:ext cx="6610234" cy="738664"/>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23</a:t>
            </a:r>
            <a:r>
              <a:rPr lang="ja-JP" altLang="en-US" sz="1400" dirty="0">
                <a:solidFill>
                  <a:prstClr val="black"/>
                </a:solidFill>
                <a:latin typeface="Meiryo UI" panose="020B0604030504040204" pitchFamily="50" charset="-128"/>
                <a:ea typeface="Meiryo UI" panose="020B0604030504040204" pitchFamily="50" charset="-128"/>
              </a:rPr>
              <a:t>年度　転倒災害発生件数</a:t>
            </a:r>
            <a:r>
              <a:rPr lang="en-US" altLang="ja-JP" sz="1400" dirty="0">
                <a:solidFill>
                  <a:prstClr val="black"/>
                </a:solidFill>
                <a:latin typeface="Meiryo UI" panose="020B0604030504040204" pitchFamily="50" charset="-128"/>
                <a:ea typeface="Meiryo UI" panose="020B0604030504040204" pitchFamily="50" charset="-128"/>
              </a:rPr>
              <a:t>292</a:t>
            </a:r>
            <a:r>
              <a:rPr lang="ja-JP" altLang="en-US" sz="1400" dirty="0">
                <a:solidFill>
                  <a:prstClr val="black"/>
                </a:solidFill>
                <a:latin typeface="Meiryo UI" panose="020B0604030504040204" pitchFamily="50" charset="-128"/>
                <a:ea typeface="Meiryo UI" panose="020B0604030504040204" pitchFamily="50" charset="-128"/>
              </a:rPr>
              <a:t>件（同規模昨対</a:t>
            </a:r>
            <a:r>
              <a:rPr lang="en-US" altLang="ja-JP" sz="1400" dirty="0">
                <a:solidFill>
                  <a:prstClr val="black"/>
                </a:solidFill>
                <a:latin typeface="Meiryo UI" panose="020B0604030504040204" pitchFamily="50" charset="-128"/>
                <a:ea typeface="Meiryo UI" panose="020B0604030504040204" pitchFamily="50" charset="-128"/>
              </a:rPr>
              <a:t>84.1</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分間体操</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を実施しなかった者と比べて、実施者では転倒歴の</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ある者が約 </a:t>
            </a:r>
            <a:r>
              <a:rPr lang="en-US" altLang="ja-JP" sz="1400" dirty="0">
                <a:solidFill>
                  <a:prstClr val="black"/>
                </a:solidFill>
                <a:latin typeface="Meiryo UI" panose="020B0604030504040204" pitchFamily="50" charset="-128"/>
                <a:ea typeface="Meiryo UI" panose="020B0604030504040204" pitchFamily="50" charset="-128"/>
              </a:rPr>
              <a:t>12% </a:t>
            </a:r>
            <a:r>
              <a:rPr lang="ja-JP" altLang="en-US" sz="1400" dirty="0">
                <a:solidFill>
                  <a:prstClr val="black"/>
                </a:solidFill>
                <a:latin typeface="Meiryo UI" panose="020B0604030504040204" pitchFamily="50" charset="-128"/>
                <a:ea typeface="Meiryo UI" panose="020B0604030504040204" pitchFamily="50" charset="-128"/>
              </a:rPr>
              <a:t>低下するなど、転倒労災リスクが軽減する可能性が示された</a:t>
            </a:r>
          </a:p>
        </p:txBody>
      </p:sp>
      <p:sp>
        <p:nvSpPr>
          <p:cNvPr id="30" name="波線 29">
            <a:extLst>
              <a:ext uri="{FF2B5EF4-FFF2-40B4-BE49-F238E27FC236}">
                <a16:creationId xmlns:a16="http://schemas.microsoft.com/office/drawing/2014/main" id="{3EC36DF1-D7A8-64E5-D023-C37F60D9B2D4}"/>
              </a:ext>
            </a:extLst>
          </p:cNvPr>
          <p:cNvSpPr/>
          <p:nvPr/>
        </p:nvSpPr>
        <p:spPr>
          <a:xfrm>
            <a:off x="8109478" y="5758620"/>
            <a:ext cx="3020914" cy="365990"/>
          </a:xfrm>
          <a:prstGeom prst="wav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その他にもこんな効果が</a:t>
            </a:r>
            <a:r>
              <a:rPr kumimoji="1" lang="en-US" altLang="ja-JP" sz="1600" b="1" dirty="0">
                <a:solidFill>
                  <a:schemeClr val="tx1"/>
                </a:solidFill>
                <a:latin typeface="Meiryo UI" panose="020B0604030504040204" pitchFamily="50" charset="-128"/>
                <a:ea typeface="Meiryo UI" panose="020B0604030504040204" pitchFamily="50" charset="-128"/>
              </a:rPr>
              <a:t>‼</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3" name="四角形: 角を丸くする 1">
            <a:extLst>
              <a:ext uri="{FF2B5EF4-FFF2-40B4-BE49-F238E27FC236}">
                <a16:creationId xmlns:a16="http://schemas.microsoft.com/office/drawing/2014/main" id="{28048167-A97D-3BCE-CFBD-4EFC39952748}"/>
              </a:ext>
            </a:extLst>
          </p:cNvPr>
          <p:cNvSpPr/>
          <p:nvPr/>
        </p:nvSpPr>
        <p:spPr>
          <a:xfrm>
            <a:off x="8260656" y="57180"/>
            <a:ext cx="1978086" cy="5232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2">
                    <a:lumMod val="10000"/>
                  </a:schemeClr>
                </a:solidFill>
                <a:latin typeface="+mn-ea"/>
              </a:rPr>
              <a:t>事業者名：イオンリテール株式会社</a:t>
            </a:r>
            <a:endParaRPr kumimoji="1" lang="en-US" altLang="ja-JP" sz="800" dirty="0">
              <a:solidFill>
                <a:schemeClr val="bg2">
                  <a:lumMod val="10000"/>
                </a:schemeClr>
              </a:solidFill>
              <a:latin typeface="+mn-ea"/>
            </a:endParaRPr>
          </a:p>
          <a:p>
            <a:r>
              <a:rPr lang="ja-JP" altLang="en-US" sz="800" dirty="0">
                <a:solidFill>
                  <a:schemeClr val="bg2">
                    <a:lumMod val="10000"/>
                  </a:schemeClr>
                </a:solidFill>
                <a:latin typeface="+mn-ea"/>
                <a:cs typeface="Poppins"/>
              </a:rPr>
              <a:t>業界・業種：総合小売業</a:t>
            </a:r>
            <a:endParaRPr lang="en-US" altLang="ja-JP" sz="800" dirty="0">
              <a:solidFill>
                <a:schemeClr val="bg2">
                  <a:lumMod val="10000"/>
                </a:schemeClr>
              </a:solidFill>
              <a:latin typeface="+mn-ea"/>
              <a:cs typeface="Poppins"/>
            </a:endParaRPr>
          </a:p>
          <a:p>
            <a:r>
              <a:rPr lang="ja-JP" altLang="en-US" sz="800" dirty="0">
                <a:solidFill>
                  <a:schemeClr val="bg2">
                    <a:lumMod val="10000"/>
                  </a:schemeClr>
                </a:solidFill>
                <a:latin typeface="+mn-ea"/>
                <a:cs typeface="Poppins"/>
              </a:rPr>
              <a:t>従業員規模：</a:t>
            </a:r>
            <a:r>
              <a:rPr lang="en-US" altLang="ja-JP" sz="800" dirty="0">
                <a:solidFill>
                  <a:schemeClr val="bg2">
                    <a:lumMod val="10000"/>
                  </a:schemeClr>
                </a:solidFill>
                <a:latin typeface="+mn-ea"/>
                <a:cs typeface="Poppins"/>
              </a:rPr>
              <a:t>11</a:t>
            </a:r>
            <a:r>
              <a:rPr lang="ja-JP" altLang="en-US" sz="800" dirty="0">
                <a:solidFill>
                  <a:schemeClr val="bg2">
                    <a:lumMod val="10000"/>
                  </a:schemeClr>
                </a:solidFill>
                <a:latin typeface="+mn-ea"/>
                <a:cs typeface="Poppins"/>
              </a:rPr>
              <a:t>万</a:t>
            </a:r>
            <a:r>
              <a:rPr lang="en-US" altLang="ja-JP" sz="800" dirty="0">
                <a:solidFill>
                  <a:schemeClr val="bg2">
                    <a:lumMod val="10000"/>
                  </a:schemeClr>
                </a:solidFill>
                <a:latin typeface="+mn-ea"/>
                <a:cs typeface="Poppins"/>
              </a:rPr>
              <a:t>8</a:t>
            </a:r>
            <a:r>
              <a:rPr lang="ja-JP" altLang="en-US" sz="800" dirty="0">
                <a:solidFill>
                  <a:schemeClr val="bg2">
                    <a:lumMod val="10000"/>
                  </a:schemeClr>
                </a:solidFill>
                <a:latin typeface="+mn-ea"/>
                <a:cs typeface="Poppins"/>
              </a:rPr>
              <a:t>千人</a:t>
            </a:r>
            <a:endParaRPr lang="en-US" altLang="ja-JP" sz="800" dirty="0">
              <a:solidFill>
                <a:schemeClr val="bg2">
                  <a:lumMod val="10000"/>
                </a:schemeClr>
              </a:solidFill>
              <a:latin typeface="+mn-ea"/>
              <a:cs typeface="Poppins"/>
            </a:endParaRPr>
          </a:p>
          <a:p>
            <a:r>
              <a:rPr lang="ja-JP" altLang="en-US" sz="800" dirty="0">
                <a:solidFill>
                  <a:schemeClr val="bg2">
                    <a:lumMod val="10000"/>
                  </a:schemeClr>
                </a:solidFill>
                <a:latin typeface="+mn-ea"/>
                <a:cs typeface="Poppins"/>
              </a:rPr>
              <a:t>地域：全国</a:t>
            </a:r>
            <a:endParaRPr kumimoji="1" lang="ja-JP" altLang="en-US" sz="800" dirty="0">
              <a:solidFill>
                <a:schemeClr val="bg2">
                  <a:lumMod val="10000"/>
                </a:schemeClr>
              </a:solidFill>
              <a:latin typeface="+mn-ea"/>
            </a:endParaRPr>
          </a:p>
        </p:txBody>
      </p:sp>
      <p:sp>
        <p:nvSpPr>
          <p:cNvPr id="35" name="楕円 34">
            <a:extLst>
              <a:ext uri="{FF2B5EF4-FFF2-40B4-BE49-F238E27FC236}">
                <a16:creationId xmlns:a16="http://schemas.microsoft.com/office/drawing/2014/main" id="{8ED8E17E-3650-6123-367B-B269A503035F}"/>
              </a:ext>
            </a:extLst>
          </p:cNvPr>
          <p:cNvSpPr/>
          <p:nvPr/>
        </p:nvSpPr>
        <p:spPr>
          <a:xfrm>
            <a:off x="8655911" y="3494337"/>
            <a:ext cx="193129" cy="209258"/>
          </a:xfrm>
          <a:prstGeom prst="ellipse">
            <a:avLst/>
          </a:prstGeom>
          <a:solidFill>
            <a:schemeClr val="bg1"/>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DF431876-3282-780A-0C94-25DB66F15C1B}"/>
              </a:ext>
            </a:extLst>
          </p:cNvPr>
          <p:cNvSpPr/>
          <p:nvPr/>
        </p:nvSpPr>
        <p:spPr>
          <a:xfrm>
            <a:off x="7855441" y="3348119"/>
            <a:ext cx="193129" cy="209258"/>
          </a:xfrm>
          <a:prstGeom prst="ellipse">
            <a:avLst/>
          </a:prstGeom>
          <a:solidFill>
            <a:schemeClr val="bg1"/>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F4678FF7-794B-A7B5-28D0-BE700E72C82F}"/>
              </a:ext>
            </a:extLst>
          </p:cNvPr>
          <p:cNvSpPr/>
          <p:nvPr/>
        </p:nvSpPr>
        <p:spPr>
          <a:xfrm>
            <a:off x="10055858" y="2993796"/>
            <a:ext cx="101398" cy="154009"/>
          </a:xfrm>
          <a:prstGeom prst="ellipse">
            <a:avLst/>
          </a:prstGeom>
          <a:solidFill>
            <a:schemeClr val="bg1"/>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BE48D753-298A-4DC8-17C8-97FCEFCBA6C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010790" y="5724776"/>
            <a:ext cx="1350376" cy="1057938"/>
          </a:xfrm>
          <a:prstGeom prst="rect">
            <a:avLst/>
          </a:prstGeom>
        </p:spPr>
      </p:pic>
      <p:pic>
        <p:nvPicPr>
          <p:cNvPr id="39" name="図 38">
            <a:extLst>
              <a:ext uri="{FF2B5EF4-FFF2-40B4-BE49-F238E27FC236}">
                <a16:creationId xmlns:a16="http://schemas.microsoft.com/office/drawing/2014/main" id="{3C0E87B5-021A-5D19-2BC7-668C6762D3A7}"/>
              </a:ext>
            </a:extLst>
          </p:cNvPr>
          <p:cNvPicPr>
            <a:picLocks noChangeAspect="1"/>
          </p:cNvPicPr>
          <p:nvPr/>
        </p:nvPicPr>
        <p:blipFill>
          <a:blip r:embed="rId16"/>
          <a:stretch>
            <a:fillRect/>
          </a:stretch>
        </p:blipFill>
        <p:spPr>
          <a:xfrm>
            <a:off x="10334820" y="9164"/>
            <a:ext cx="1857180" cy="703204"/>
          </a:xfrm>
          <a:prstGeom prst="rect">
            <a:avLst/>
          </a:prstGeom>
        </p:spPr>
      </p:pic>
      <p:sp>
        <p:nvSpPr>
          <p:cNvPr id="40" name="テキスト ボックス 39">
            <a:extLst>
              <a:ext uri="{FF2B5EF4-FFF2-40B4-BE49-F238E27FC236}">
                <a16:creationId xmlns:a16="http://schemas.microsoft.com/office/drawing/2014/main" id="{E00AACE4-AFA9-671F-1AA7-A21BC3B7B7DE}"/>
              </a:ext>
            </a:extLst>
          </p:cNvPr>
          <p:cNvSpPr txBox="1"/>
          <p:nvPr/>
        </p:nvSpPr>
        <p:spPr>
          <a:xfrm>
            <a:off x="5196507" y="4982833"/>
            <a:ext cx="2083412" cy="307778"/>
          </a:xfrm>
          <a:prstGeom prst="rect">
            <a:avLst/>
          </a:prstGeom>
          <a:solidFill>
            <a:schemeClr val="bg1">
              <a:lumMod val="50000"/>
            </a:schemeClr>
          </a:solidFill>
          <a:ln>
            <a:noFill/>
          </a:ln>
        </p:spPr>
        <p:txBody>
          <a:bodyPr wrap="square" rtlCol="0">
            <a:spAutoFit/>
          </a:bodyPr>
          <a:lstStyle/>
          <a:p>
            <a:pPr lvl="0" algn="ctr" fontAlgn="base">
              <a:spcBef>
                <a:spcPct val="20000"/>
              </a:spcBef>
              <a:spcAft>
                <a:spcPct val="0"/>
              </a:spcAft>
              <a:defRPr/>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テーマは転倒・腰痛予防</a:t>
            </a:r>
          </a:p>
        </p:txBody>
      </p:sp>
      <p:grpSp>
        <p:nvGrpSpPr>
          <p:cNvPr id="41" name="グループ化 40">
            <a:extLst>
              <a:ext uri="{FF2B5EF4-FFF2-40B4-BE49-F238E27FC236}">
                <a16:creationId xmlns:a16="http://schemas.microsoft.com/office/drawing/2014/main" id="{34381E0D-937B-62E3-7CFA-97F9AEC6CC2E}"/>
              </a:ext>
            </a:extLst>
          </p:cNvPr>
          <p:cNvGrpSpPr/>
          <p:nvPr/>
        </p:nvGrpSpPr>
        <p:grpSpPr>
          <a:xfrm>
            <a:off x="2798473" y="2660989"/>
            <a:ext cx="2449368" cy="2635915"/>
            <a:chOff x="3068009" y="2336534"/>
            <a:chExt cx="2449368" cy="2635915"/>
          </a:xfrm>
        </p:grpSpPr>
        <p:grpSp>
          <p:nvGrpSpPr>
            <p:cNvPr id="42" name="グループ化 41">
              <a:extLst>
                <a:ext uri="{FF2B5EF4-FFF2-40B4-BE49-F238E27FC236}">
                  <a16:creationId xmlns:a16="http://schemas.microsoft.com/office/drawing/2014/main" id="{824C77E2-D13E-3880-3BA9-13B406540A9E}"/>
                </a:ext>
              </a:extLst>
            </p:cNvPr>
            <p:cNvGrpSpPr/>
            <p:nvPr/>
          </p:nvGrpSpPr>
          <p:grpSpPr>
            <a:xfrm>
              <a:off x="3068009" y="2336534"/>
              <a:ext cx="2449368" cy="2635915"/>
              <a:chOff x="3068009" y="2336534"/>
              <a:chExt cx="2449368" cy="2635915"/>
            </a:xfrm>
          </p:grpSpPr>
          <p:grpSp>
            <p:nvGrpSpPr>
              <p:cNvPr id="44" name="グループ化 43">
                <a:extLst>
                  <a:ext uri="{FF2B5EF4-FFF2-40B4-BE49-F238E27FC236}">
                    <a16:creationId xmlns:a16="http://schemas.microsoft.com/office/drawing/2014/main" id="{A6977790-980D-47C4-9F82-5D20AC4226D0}"/>
                  </a:ext>
                </a:extLst>
              </p:cNvPr>
              <p:cNvGrpSpPr/>
              <p:nvPr/>
            </p:nvGrpSpPr>
            <p:grpSpPr>
              <a:xfrm>
                <a:off x="3068009" y="2336534"/>
                <a:ext cx="2449368" cy="2635915"/>
                <a:chOff x="3068009" y="2336534"/>
                <a:chExt cx="2449368" cy="2635915"/>
              </a:xfrm>
            </p:grpSpPr>
            <p:sp>
              <p:nvSpPr>
                <p:cNvPr id="47" name="正方形/長方形 46">
                  <a:extLst>
                    <a:ext uri="{FF2B5EF4-FFF2-40B4-BE49-F238E27FC236}">
                      <a16:creationId xmlns:a16="http://schemas.microsoft.com/office/drawing/2014/main" id="{8C1D67CE-133C-706B-8936-BA4FA049495E}"/>
                    </a:ext>
                  </a:extLst>
                </p:cNvPr>
                <p:cNvSpPr/>
                <p:nvPr/>
              </p:nvSpPr>
              <p:spPr>
                <a:xfrm>
                  <a:off x="3178179" y="2336534"/>
                  <a:ext cx="2199557" cy="2630331"/>
                </a:xfrm>
                <a:prstGeom prst="rect">
                  <a:avLst/>
                </a:prstGeom>
                <a:solidFill>
                  <a:schemeClr val="l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747" tIns="108373" rIns="216747" bIns="108373" numCol="1" spcCol="0" rtlCol="0" fromWordArt="0" anchor="ctr" anchorCtr="0" forceAA="0" compatLnSpc="1">
                  <a:prstTxWarp prst="textNoShape">
                    <a:avLst/>
                  </a:prstTxWarp>
                  <a:noAutofit/>
                </a:bodyPr>
                <a:lstStyle/>
                <a:p>
                  <a:pPr algn="ctr"/>
                  <a:endParaRPr lang="ja-JP" altLang="en-US" sz="4000"/>
                </a:p>
              </p:txBody>
            </p:sp>
            <p:sp>
              <p:nvSpPr>
                <p:cNvPr id="48" name="テキスト ボックス 47">
                  <a:extLst>
                    <a:ext uri="{FF2B5EF4-FFF2-40B4-BE49-F238E27FC236}">
                      <a16:creationId xmlns:a16="http://schemas.microsoft.com/office/drawing/2014/main" id="{8585EA10-A7C0-C90C-E908-DCBA1CCC449D}"/>
                    </a:ext>
                  </a:extLst>
                </p:cNvPr>
                <p:cNvSpPr txBox="1"/>
                <p:nvPr/>
              </p:nvSpPr>
              <p:spPr>
                <a:xfrm>
                  <a:off x="3268048" y="2417709"/>
                  <a:ext cx="2077174" cy="153888"/>
                </a:xfrm>
                <a:prstGeom prst="rect">
                  <a:avLst/>
                </a:prstGeom>
                <a:solidFill>
                  <a:schemeClr val="lt1"/>
                </a:solidFill>
                <a:ln>
                  <a:noFill/>
                </a:ln>
              </p:spPr>
              <p:txBody>
                <a:bodyPr wrap="square" lIns="0" tIns="0" rIns="0" bIns="0" rtlCol="0">
                  <a:spAutoFit/>
                </a:bodyPr>
                <a:lstStyle/>
                <a:p>
                  <a:r>
                    <a:rPr lang="en-US" altLang="ja-JP" sz="1000" b="1" dirty="0">
                      <a:latin typeface="BIZ UDPゴシック" panose="020B0400000000000000" pitchFamily="50" charset="-128"/>
                      <a:ea typeface="BIZ UDPゴシック" panose="020B0400000000000000" pitchFamily="50" charset="-128"/>
                    </a:rPr>
                    <a:t>40</a:t>
                  </a:r>
                  <a:r>
                    <a:rPr lang="ja-JP" altLang="en-US" sz="1000" b="1" dirty="0">
                      <a:latin typeface="BIZ UDPゴシック" panose="020B0400000000000000" pitchFamily="50" charset="-128"/>
                      <a:ea typeface="BIZ UDPゴシック" panose="020B0400000000000000" pitchFamily="50" charset="-128"/>
                    </a:rPr>
                    <a:t>代以上の従業員の体力測定結果</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3F141792-1063-FAB9-B12F-681111B4C7E9}"/>
                    </a:ext>
                  </a:extLst>
                </p:cNvPr>
                <p:cNvSpPr txBox="1"/>
                <p:nvPr/>
              </p:nvSpPr>
              <p:spPr>
                <a:xfrm>
                  <a:off x="3186251" y="4580117"/>
                  <a:ext cx="2199558" cy="392332"/>
                </a:xfrm>
                <a:prstGeom prst="rect">
                  <a:avLst/>
                </a:prstGeom>
                <a:solidFill>
                  <a:schemeClr val="bg1">
                    <a:lumMod val="50000"/>
                  </a:schemeClr>
                </a:solidFill>
              </p:spPr>
              <p:txBody>
                <a:bodyPr wrap="square" tIns="36000" bIns="36000" rtlCol="0">
                  <a:spAutoFit/>
                </a:bodyPr>
                <a:lstStyle/>
                <a:p>
                  <a:pPr algn="ctr" eaLnBrk="0" hangingPunct="0">
                    <a:defRPr/>
                  </a:pPr>
                  <a:r>
                    <a:rPr lang="en-US" altLang="ja-JP" sz="1000" dirty="0">
                      <a:solidFill>
                        <a:schemeClr val="bg1"/>
                      </a:solidFill>
                      <a:latin typeface="Meiryo UI" panose="020B0604030504040204" pitchFamily="50" charset="-128"/>
                      <a:ea typeface="Meiryo UI" panose="020B0604030504040204" pitchFamily="50" charset="-128"/>
                    </a:rPr>
                    <a:t>40</a:t>
                  </a:r>
                  <a:r>
                    <a:rPr lang="ja-JP" altLang="en-US" sz="1000" dirty="0">
                      <a:solidFill>
                        <a:schemeClr val="bg1"/>
                      </a:solidFill>
                      <a:latin typeface="Meiryo UI" panose="020B0604030504040204" pitchFamily="50" charset="-128"/>
                      <a:ea typeface="Meiryo UI" panose="020B0604030504040204" pitchFamily="50" charset="-128"/>
                    </a:rPr>
                    <a:t>代以上の従業員の</a:t>
                  </a:r>
                  <a:r>
                    <a:rPr lang="ja-JP" altLang="en-US" sz="1000" b="1" u="sng" dirty="0">
                      <a:solidFill>
                        <a:schemeClr val="bg1"/>
                      </a:solidFill>
                      <a:latin typeface="Meiryo UI" panose="020B0604030504040204" pitchFamily="50" charset="-128"/>
                      <a:ea typeface="Meiryo UI" panose="020B0604030504040204" pitchFamily="50" charset="-128"/>
                    </a:rPr>
                    <a:t>約</a:t>
                  </a:r>
                  <a:r>
                    <a:rPr lang="en-US" altLang="ja-JP" sz="1000" b="1" u="sng" dirty="0">
                      <a:solidFill>
                        <a:schemeClr val="bg1"/>
                      </a:solidFill>
                      <a:latin typeface="Meiryo UI" panose="020B0604030504040204" pitchFamily="50" charset="-128"/>
                      <a:ea typeface="Meiryo UI" panose="020B0604030504040204" pitchFamily="50" charset="-128"/>
                    </a:rPr>
                    <a:t>3</a:t>
                  </a:r>
                  <a:r>
                    <a:rPr lang="ja-JP" altLang="en-US" sz="1000" b="1" u="sng" dirty="0">
                      <a:solidFill>
                        <a:schemeClr val="bg1"/>
                      </a:solidFill>
                      <a:latin typeface="Meiryo UI" panose="020B0604030504040204" pitchFamily="50" charset="-128"/>
                      <a:ea typeface="Meiryo UI" panose="020B0604030504040204" pitchFamily="50" charset="-128"/>
                    </a:rPr>
                    <a:t>割に</a:t>
                  </a:r>
                  <a:endParaRPr lang="en-US" altLang="ja-JP" sz="1000" dirty="0">
                    <a:solidFill>
                      <a:schemeClr val="bg1"/>
                    </a:solidFill>
                    <a:latin typeface="Meiryo UI" panose="020B0604030504040204" pitchFamily="50" charset="-128"/>
                    <a:ea typeface="Meiryo UI" panose="020B0604030504040204" pitchFamily="50" charset="-128"/>
                  </a:endParaRPr>
                </a:p>
                <a:p>
                  <a:pPr algn="ctr" eaLnBrk="0" hangingPunct="0">
                    <a:defRPr/>
                  </a:pPr>
                  <a:r>
                    <a:rPr lang="ja-JP" altLang="en-US" sz="1000" dirty="0">
                      <a:solidFill>
                        <a:schemeClr val="bg1"/>
                      </a:solidFill>
                      <a:latin typeface="Meiryo UI" panose="020B0604030504040204" pitchFamily="50" charset="-128"/>
                      <a:ea typeface="Meiryo UI" panose="020B0604030504040204" pitchFamily="50" charset="-128"/>
                    </a:rPr>
                    <a:t>下肢筋力・姿勢保持力低下がみられた</a:t>
                  </a:r>
                </a:p>
              </p:txBody>
            </p:sp>
            <p:sp>
              <p:nvSpPr>
                <p:cNvPr id="50" name="楕円 49">
                  <a:extLst>
                    <a:ext uri="{FF2B5EF4-FFF2-40B4-BE49-F238E27FC236}">
                      <a16:creationId xmlns:a16="http://schemas.microsoft.com/office/drawing/2014/main" id="{1750926D-1DB3-E2D7-94CC-4C9A6CF1ED87}"/>
                    </a:ext>
                  </a:extLst>
                </p:cNvPr>
                <p:cNvSpPr/>
                <p:nvPr/>
              </p:nvSpPr>
              <p:spPr>
                <a:xfrm>
                  <a:off x="3228861" y="2658933"/>
                  <a:ext cx="1247430" cy="121091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51" name="楕円 50">
                  <a:extLst>
                    <a:ext uri="{FF2B5EF4-FFF2-40B4-BE49-F238E27FC236}">
                      <a16:creationId xmlns:a16="http://schemas.microsoft.com/office/drawing/2014/main" id="{D0EEDC40-9A68-97DC-401A-5A450F855B05}"/>
                    </a:ext>
                  </a:extLst>
                </p:cNvPr>
                <p:cNvSpPr/>
                <p:nvPr/>
              </p:nvSpPr>
              <p:spPr>
                <a:xfrm>
                  <a:off x="4099226" y="2663197"/>
                  <a:ext cx="1247430" cy="121091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endParaRPr kumimoji="1" lang="ja-JP" altLang="en-US" sz="500" dirty="0"/>
                </a:p>
              </p:txBody>
            </p:sp>
            <p:sp>
              <p:nvSpPr>
                <p:cNvPr id="52" name="正方形/長方形 51">
                  <a:extLst>
                    <a:ext uri="{FF2B5EF4-FFF2-40B4-BE49-F238E27FC236}">
                      <a16:creationId xmlns:a16="http://schemas.microsoft.com/office/drawing/2014/main" id="{D797D3C6-8274-4E37-457B-9D541B63977C}"/>
                    </a:ext>
                  </a:extLst>
                </p:cNvPr>
                <p:cNvSpPr/>
                <p:nvPr/>
              </p:nvSpPr>
              <p:spPr>
                <a:xfrm>
                  <a:off x="3455677" y="3657529"/>
                  <a:ext cx="638815" cy="294174"/>
                </a:xfrm>
                <a:prstGeom prst="rect">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片脚起立</a:t>
                  </a:r>
                  <a:br>
                    <a:rPr kumimoji="1" lang="en-US" altLang="ja-JP" sz="800" b="1" dirty="0">
                      <a:solidFill>
                        <a:schemeClr val="accent2">
                          <a:lumMod val="75000"/>
                        </a:schemeClr>
                      </a:solidFill>
                      <a:latin typeface="Meiryo UI" panose="020B0604030504040204" pitchFamily="50" charset="-128"/>
                      <a:ea typeface="Meiryo UI" panose="020B0604030504040204" pitchFamily="50" charset="-128"/>
                    </a:rPr>
                  </a:br>
                  <a:r>
                    <a:rPr kumimoji="1" lang="ja-JP" altLang="en-US" sz="600" b="1" dirty="0">
                      <a:solidFill>
                        <a:schemeClr val="accent2">
                          <a:lumMod val="75000"/>
                        </a:schemeClr>
                      </a:solidFill>
                      <a:latin typeface="Meiryo UI" panose="020B0604030504040204" pitchFamily="50" charset="-128"/>
                      <a:ea typeface="Meiryo UI" panose="020B0604030504040204" pitchFamily="50" charset="-128"/>
                    </a:rPr>
                    <a:t>（</a:t>
                  </a:r>
                  <a:r>
                    <a:rPr lang="en-US" altLang="ja-JP" sz="600" b="1" dirty="0">
                      <a:solidFill>
                        <a:schemeClr val="accent2">
                          <a:lumMod val="75000"/>
                        </a:schemeClr>
                      </a:solidFill>
                      <a:latin typeface="Meiryo UI" panose="020B0604030504040204" pitchFamily="50" charset="-128"/>
                      <a:ea typeface="Meiryo UI" panose="020B0604030504040204" pitchFamily="50" charset="-128"/>
                    </a:rPr>
                    <a:t>40cm</a:t>
                  </a:r>
                  <a:r>
                    <a:rPr lang="ja-JP" altLang="en-US" sz="600" b="1" dirty="0">
                      <a:solidFill>
                        <a:schemeClr val="accent2">
                          <a:lumMod val="75000"/>
                        </a:schemeClr>
                      </a:solidFill>
                      <a:latin typeface="Meiryo UI" panose="020B0604030504040204" pitchFamily="50" charset="-128"/>
                      <a:ea typeface="Meiryo UI" panose="020B0604030504040204" pitchFamily="50" charset="-128"/>
                    </a:rPr>
                    <a:t>台から</a:t>
                  </a:r>
                  <a:br>
                    <a:rPr lang="en-US" altLang="ja-JP" sz="600" b="1" dirty="0">
                      <a:solidFill>
                        <a:schemeClr val="accent2">
                          <a:lumMod val="75000"/>
                        </a:schemeClr>
                      </a:solidFill>
                      <a:latin typeface="Meiryo UI" panose="020B0604030504040204" pitchFamily="50" charset="-128"/>
                      <a:ea typeface="Meiryo UI" panose="020B0604030504040204" pitchFamily="50" charset="-128"/>
                    </a:rPr>
                  </a:br>
                  <a:r>
                    <a:rPr lang="ja-JP" altLang="en-US" sz="600" b="1" dirty="0">
                      <a:solidFill>
                        <a:schemeClr val="accent2">
                          <a:lumMod val="75000"/>
                        </a:schemeClr>
                      </a:solidFill>
                      <a:latin typeface="Meiryo UI" panose="020B0604030504040204" pitchFamily="50" charset="-128"/>
                      <a:ea typeface="Meiryo UI" panose="020B0604030504040204" pitchFamily="50" charset="-128"/>
                    </a:rPr>
                    <a:t>立ち上がれない</a:t>
                  </a:r>
                  <a:r>
                    <a:rPr kumimoji="1" lang="ja-JP" altLang="en-US" sz="600" b="1" dirty="0">
                      <a:solidFill>
                        <a:schemeClr val="accent2">
                          <a:lumMod val="75000"/>
                        </a:schemeClr>
                      </a:solidFill>
                      <a:latin typeface="Meiryo UI" panose="020B0604030504040204" pitchFamily="50" charset="-128"/>
                      <a:ea typeface="Meiryo UI" panose="020B0604030504040204" pitchFamily="50" charset="-128"/>
                    </a:rPr>
                    <a:t>）</a:t>
                  </a:r>
                  <a:endParaRPr kumimoji="1" lang="ja-JP" altLang="en-US" sz="1000" b="1" dirty="0">
                    <a:solidFill>
                      <a:schemeClr val="accent2">
                        <a:lumMod val="75000"/>
                      </a:schemeClr>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3BFB3F99-680E-783D-7407-92D27EB121B5}"/>
                    </a:ext>
                  </a:extLst>
                </p:cNvPr>
                <p:cNvSpPr txBox="1"/>
                <p:nvPr/>
              </p:nvSpPr>
              <p:spPr>
                <a:xfrm>
                  <a:off x="3068009" y="3202259"/>
                  <a:ext cx="779013" cy="3681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20000"/>
                    </a:lnSpc>
                  </a:pPr>
                  <a:r>
                    <a:rPr lang="en-US" altLang="ja-JP" sz="1050" b="1" dirty="0">
                      <a:latin typeface="Meiryo UI" panose="020B0604030504040204" pitchFamily="50" charset="-128"/>
                      <a:ea typeface="Meiryo UI" panose="020B0604030504040204" pitchFamily="50" charset="-128"/>
                    </a:rPr>
                    <a:t>47</a:t>
                  </a:r>
                  <a:r>
                    <a:rPr lang="ja-JP" altLang="en-US" sz="700"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a:p>
                  <a:pPr algn="ctr">
                    <a:lnSpc>
                      <a:spcPct val="120000"/>
                    </a:lnSpc>
                  </a:pPr>
                  <a:r>
                    <a:rPr kumimoji="1" lang="ja-JP" altLang="en-US" sz="500" b="1" dirty="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227</a:t>
                  </a:r>
                  <a:r>
                    <a:rPr kumimoji="1" lang="ja-JP" altLang="en-US" sz="500" b="1" dirty="0">
                      <a:latin typeface="Meiryo UI" panose="020B0604030504040204" pitchFamily="50" charset="-128"/>
                      <a:ea typeface="Meiryo UI" panose="020B0604030504040204" pitchFamily="50" charset="-128"/>
                    </a:rPr>
                    <a:t>名</a:t>
                  </a:r>
                  <a:r>
                    <a:rPr kumimoji="1" lang="en-US" altLang="ja-JP" sz="500" b="1" dirty="0">
                      <a:latin typeface="Meiryo UI" panose="020B0604030504040204" pitchFamily="50" charset="-128"/>
                      <a:ea typeface="Meiryo UI" panose="020B0604030504040204" pitchFamily="50" charset="-128"/>
                    </a:rPr>
                    <a:t>/480</a:t>
                  </a:r>
                  <a:r>
                    <a:rPr kumimoji="1" lang="ja-JP" altLang="en-US" sz="500" b="1" dirty="0">
                      <a:latin typeface="Meiryo UI" panose="020B0604030504040204" pitchFamily="50" charset="-128"/>
                      <a:ea typeface="Meiryo UI" panose="020B0604030504040204" pitchFamily="50" charset="-128"/>
                    </a:rPr>
                    <a:t>名）</a:t>
                  </a:r>
                  <a:endParaRPr kumimoji="1" lang="ja-JP" altLang="en-US" sz="900" b="1" dirty="0">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65739843-A3A7-9AB2-ADC4-3827A0C229FA}"/>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3639935" y="2829898"/>
                  <a:ext cx="464975" cy="770123"/>
                </a:xfrm>
                <a:prstGeom prst="flowChartConnector">
                  <a:avLst/>
                </a:prstGeom>
              </p:spPr>
            </p:pic>
            <p:pic>
              <p:nvPicPr>
                <p:cNvPr id="55" name="図 54">
                  <a:extLst>
                    <a:ext uri="{FF2B5EF4-FFF2-40B4-BE49-F238E27FC236}">
                      <a16:creationId xmlns:a16="http://schemas.microsoft.com/office/drawing/2014/main" id="{47D665CC-27E0-3E90-A5D0-8FE107452BF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10981" y="2803071"/>
                  <a:ext cx="418298" cy="800222"/>
                </a:xfrm>
                <a:prstGeom prst="flowChartConnector">
                  <a:avLst/>
                </a:prstGeom>
              </p:spPr>
            </p:pic>
            <p:sp>
              <p:nvSpPr>
                <p:cNvPr id="56" name="テキスト ボックス 55">
                  <a:extLst>
                    <a:ext uri="{FF2B5EF4-FFF2-40B4-BE49-F238E27FC236}">
                      <a16:creationId xmlns:a16="http://schemas.microsoft.com/office/drawing/2014/main" id="{C7F72FDF-7FE5-E0C1-284A-702CE91F893A}"/>
                    </a:ext>
                  </a:extLst>
                </p:cNvPr>
                <p:cNvSpPr txBox="1"/>
                <p:nvPr/>
              </p:nvSpPr>
              <p:spPr>
                <a:xfrm>
                  <a:off x="4738364" y="3221925"/>
                  <a:ext cx="779013" cy="3681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20000"/>
                    </a:lnSpc>
                  </a:pPr>
                  <a:r>
                    <a:rPr lang="en-US" altLang="ja-JP" sz="1050" b="1" dirty="0">
                      <a:latin typeface="Meiryo UI" panose="020B0604030504040204" pitchFamily="50" charset="-128"/>
                      <a:ea typeface="Meiryo UI" panose="020B0604030504040204" pitchFamily="50" charset="-128"/>
                    </a:rPr>
                    <a:t>57</a:t>
                  </a:r>
                  <a:r>
                    <a:rPr lang="ja-JP" altLang="en-US" sz="700"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a:p>
                  <a:pPr algn="ctr">
                    <a:lnSpc>
                      <a:spcPct val="120000"/>
                    </a:lnSpc>
                  </a:pPr>
                  <a:r>
                    <a:rPr kumimoji="1" lang="ja-JP" altLang="en-US" sz="500" b="1" dirty="0">
                      <a:latin typeface="Meiryo UI" panose="020B0604030504040204" pitchFamily="50" charset="-128"/>
                      <a:ea typeface="Meiryo UI" panose="020B0604030504040204" pitchFamily="50" charset="-128"/>
                    </a:rPr>
                    <a:t>（</a:t>
                  </a:r>
                  <a:r>
                    <a:rPr lang="en-US" altLang="ja-JP" sz="500" b="1" dirty="0">
                      <a:latin typeface="Meiryo UI" panose="020B0604030504040204" pitchFamily="50" charset="-128"/>
                      <a:ea typeface="Meiryo UI" panose="020B0604030504040204" pitchFamily="50" charset="-128"/>
                    </a:rPr>
                    <a:t>274</a:t>
                  </a:r>
                  <a:r>
                    <a:rPr kumimoji="1" lang="ja-JP" altLang="en-US" sz="500" b="1" dirty="0">
                      <a:latin typeface="Meiryo UI" panose="020B0604030504040204" pitchFamily="50" charset="-128"/>
                      <a:ea typeface="Meiryo UI" panose="020B0604030504040204" pitchFamily="50" charset="-128"/>
                    </a:rPr>
                    <a:t>名</a:t>
                  </a:r>
                  <a:r>
                    <a:rPr kumimoji="1" lang="en-US" altLang="ja-JP" sz="500" b="1" dirty="0">
                      <a:latin typeface="Meiryo UI" panose="020B0604030504040204" pitchFamily="50" charset="-128"/>
                      <a:ea typeface="Meiryo UI" panose="020B0604030504040204" pitchFamily="50" charset="-128"/>
                    </a:rPr>
                    <a:t>/480</a:t>
                  </a:r>
                  <a:r>
                    <a:rPr kumimoji="1" lang="ja-JP" altLang="en-US" sz="500" b="1" dirty="0">
                      <a:latin typeface="Meiryo UI" panose="020B0604030504040204" pitchFamily="50" charset="-128"/>
                      <a:ea typeface="Meiryo UI" panose="020B0604030504040204" pitchFamily="50" charset="-128"/>
                    </a:rPr>
                    <a:t>名）</a:t>
                  </a:r>
                  <a:endParaRPr kumimoji="1" lang="ja-JP" altLang="en-US" sz="900" b="1"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68158FDB-B6AB-84C2-641A-7BE0F1913226}"/>
                    </a:ext>
                  </a:extLst>
                </p:cNvPr>
                <p:cNvSpPr/>
                <p:nvPr/>
              </p:nvSpPr>
              <p:spPr>
                <a:xfrm>
                  <a:off x="3639936" y="4009722"/>
                  <a:ext cx="1317852" cy="393778"/>
                </a:xfrm>
                <a:prstGeom prst="rect">
                  <a:avLst/>
                </a:prstGeom>
                <a:solidFill>
                  <a:srgbClr val="CC0066"/>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900" b="1" dirty="0">
                      <a:latin typeface="Meiryo UI" panose="020B0604030504040204" pitchFamily="50" charset="-128"/>
                      <a:ea typeface="Meiryo UI" panose="020B0604030504040204" pitchFamily="50" charset="-128"/>
                    </a:rPr>
                    <a:t>両方に該当する方は</a:t>
                  </a:r>
                  <a:endParaRPr lang="en-US" altLang="ja-JP" sz="900" b="1" dirty="0">
                    <a:latin typeface="Meiryo UI" panose="020B0604030504040204" pitchFamily="50" charset="-128"/>
                    <a:ea typeface="Meiryo UI" panose="020B0604030504040204" pitchFamily="50" charset="-128"/>
                  </a:endParaRPr>
                </a:p>
                <a:p>
                  <a:pPr algn="ctr">
                    <a:lnSpc>
                      <a:spcPct val="120000"/>
                    </a:lnSpc>
                  </a:pPr>
                  <a:r>
                    <a:rPr lang="ja-JP" altLang="en-US" sz="900" b="1" dirty="0">
                      <a:latin typeface="Meiryo UI" panose="020B0604030504040204" pitchFamily="50" charset="-128"/>
                      <a:ea typeface="Meiryo UI" panose="020B0604030504040204" pitchFamily="50" charset="-128"/>
                    </a:rPr>
                    <a:t>全体の </a:t>
                  </a:r>
                  <a:r>
                    <a:rPr lang="en-US" altLang="ja-JP" sz="1050" b="1" dirty="0">
                      <a:latin typeface="Meiryo UI" panose="020B0604030504040204" pitchFamily="50" charset="-128"/>
                      <a:ea typeface="Meiryo UI" panose="020B0604030504040204" pitchFamily="50" charset="-128"/>
                    </a:rPr>
                    <a:t>32</a:t>
                  </a:r>
                  <a:r>
                    <a:rPr lang="ja-JP" altLang="en-US" sz="900" b="1" dirty="0">
                      <a:latin typeface="Meiryo UI" panose="020B0604030504040204" pitchFamily="50" charset="-128"/>
                      <a:ea typeface="Meiryo UI" panose="020B0604030504040204" pitchFamily="50" charset="-128"/>
                    </a:rPr>
                    <a:t>％ </a:t>
                  </a:r>
                  <a:endParaRPr lang="en-US" altLang="ja-JP" sz="1050" b="1"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AD66D15A-232B-8147-2175-FFA0B0A3840C}"/>
                    </a:ext>
                  </a:extLst>
                </p:cNvPr>
                <p:cNvSpPr/>
                <p:nvPr/>
              </p:nvSpPr>
              <p:spPr>
                <a:xfrm>
                  <a:off x="4701711" y="4198583"/>
                  <a:ext cx="643511" cy="337080"/>
                </a:xfrm>
                <a:prstGeom prst="rect">
                  <a:avLst/>
                </a:prstGeom>
                <a:solidFill>
                  <a:schemeClr val="accent4">
                    <a:lumMod val="40000"/>
                    <a:lumOff val="60000"/>
                  </a:schemeClr>
                </a:solidFill>
              </p:spPr>
              <p:txBody>
                <a:bodyPr wrap="square" anchor="ctr">
                  <a:spAutoFit/>
                </a:bodyPr>
                <a:lstStyle/>
                <a:p>
                  <a:pPr algn="ctr">
                    <a:lnSpc>
                      <a:spcPts val="960"/>
                    </a:lnSpc>
                  </a:pPr>
                  <a:r>
                    <a:rPr lang="ja-JP" altLang="en-US" sz="800" b="1" dirty="0">
                      <a:solidFill>
                        <a:srgbClr val="FF0000"/>
                      </a:solidFill>
                      <a:latin typeface="Meiryo UI" panose="020B0604030504040204" pitchFamily="50" charset="-128"/>
                      <a:ea typeface="Meiryo UI" panose="020B0604030504040204" pitchFamily="50" charset="-128"/>
                    </a:rPr>
                    <a:t>転倒リスク</a:t>
                  </a:r>
                  <a:endParaRPr lang="en-US" altLang="ja-JP" sz="800" b="1" dirty="0">
                    <a:solidFill>
                      <a:srgbClr val="FF0000"/>
                    </a:solidFill>
                    <a:latin typeface="Meiryo UI" panose="020B0604030504040204" pitchFamily="50" charset="-128"/>
                    <a:ea typeface="Meiryo UI" panose="020B0604030504040204" pitchFamily="50" charset="-128"/>
                  </a:endParaRPr>
                </a:p>
                <a:p>
                  <a:pPr algn="ctr">
                    <a:lnSpc>
                      <a:spcPts val="960"/>
                    </a:lnSpc>
                  </a:pPr>
                  <a:r>
                    <a:rPr lang="ja-JP" altLang="en-US" sz="800" b="1" dirty="0">
                      <a:solidFill>
                        <a:srgbClr val="FF0000"/>
                      </a:solidFill>
                      <a:latin typeface="Meiryo UI" panose="020B0604030504040204" pitchFamily="50" charset="-128"/>
                      <a:ea typeface="Meiryo UI" panose="020B0604030504040204" pitchFamily="50" charset="-128"/>
                    </a:rPr>
                    <a:t>高い</a:t>
                  </a:r>
                  <a:endParaRPr lang="en-US" altLang="ja-JP" sz="800" b="1" dirty="0">
                    <a:solidFill>
                      <a:srgbClr val="FF0000"/>
                    </a:solidFill>
                    <a:latin typeface="Meiryo UI" panose="020B0604030504040204" pitchFamily="50" charset="-128"/>
                    <a:ea typeface="Meiryo UI" panose="020B0604030504040204" pitchFamily="50" charset="-128"/>
                  </a:endParaRPr>
                </a:p>
              </p:txBody>
            </p:sp>
          </p:grpSp>
          <p:sp>
            <p:nvSpPr>
              <p:cNvPr id="45" name="フリーフォーム: 図形 7">
                <a:extLst>
                  <a:ext uri="{FF2B5EF4-FFF2-40B4-BE49-F238E27FC236}">
                    <a16:creationId xmlns:a16="http://schemas.microsoft.com/office/drawing/2014/main" id="{4BED0914-662E-93A0-2337-3BD1E1764A50}"/>
                  </a:ext>
                </a:extLst>
              </p:cNvPr>
              <p:cNvSpPr/>
              <p:nvPr/>
            </p:nvSpPr>
            <p:spPr>
              <a:xfrm>
                <a:off x="4104910" y="2835868"/>
                <a:ext cx="349525" cy="874269"/>
              </a:xfrm>
              <a:custGeom>
                <a:avLst/>
                <a:gdLst>
                  <a:gd name="connsiteX0" fmla="*/ 615001 w 1230002"/>
                  <a:gd name="connsiteY0" fmla="*/ 0 h 3292953"/>
                  <a:gd name="connsiteX1" fmla="*/ 654557 w 1230002"/>
                  <a:gd name="connsiteY1" fmla="*/ 43522 h 3292953"/>
                  <a:gd name="connsiteX2" fmla="*/ 1230002 w 1230002"/>
                  <a:gd name="connsiteY2" fmla="*/ 1646476 h 3292953"/>
                  <a:gd name="connsiteX3" fmla="*/ 654557 w 1230002"/>
                  <a:gd name="connsiteY3" fmla="*/ 3249430 h 3292953"/>
                  <a:gd name="connsiteX4" fmla="*/ 615001 w 1230002"/>
                  <a:gd name="connsiteY4" fmla="*/ 3292953 h 3292953"/>
                  <a:gd name="connsiteX5" fmla="*/ 575445 w 1230002"/>
                  <a:gd name="connsiteY5" fmla="*/ 3249430 h 3292953"/>
                  <a:gd name="connsiteX6" fmla="*/ 0 w 1230002"/>
                  <a:gd name="connsiteY6" fmla="*/ 1646476 h 3292953"/>
                  <a:gd name="connsiteX7" fmla="*/ 575445 w 1230002"/>
                  <a:gd name="connsiteY7" fmla="*/ 43522 h 3292953"/>
                  <a:gd name="connsiteX8" fmla="*/ 615001 w 1230002"/>
                  <a:gd name="connsiteY8" fmla="*/ 0 h 32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002" h="3292953">
                    <a:moveTo>
                      <a:pt x="615001" y="0"/>
                    </a:moveTo>
                    <a:lnTo>
                      <a:pt x="654557" y="43522"/>
                    </a:lnTo>
                    <a:cubicBezTo>
                      <a:pt x="1014050" y="479126"/>
                      <a:pt x="1230002" y="1037582"/>
                      <a:pt x="1230002" y="1646476"/>
                    </a:cubicBezTo>
                    <a:cubicBezTo>
                      <a:pt x="1230002" y="2255370"/>
                      <a:pt x="1014050" y="2813826"/>
                      <a:pt x="654557" y="3249430"/>
                    </a:cubicBezTo>
                    <a:lnTo>
                      <a:pt x="615001" y="3292953"/>
                    </a:lnTo>
                    <a:lnTo>
                      <a:pt x="575445" y="3249430"/>
                    </a:lnTo>
                    <a:cubicBezTo>
                      <a:pt x="215953" y="2813826"/>
                      <a:pt x="0" y="2255370"/>
                      <a:pt x="0" y="1646476"/>
                    </a:cubicBezTo>
                    <a:cubicBezTo>
                      <a:pt x="0" y="1037582"/>
                      <a:pt x="215953" y="479126"/>
                      <a:pt x="575445" y="43522"/>
                    </a:cubicBezTo>
                    <a:lnTo>
                      <a:pt x="615001" y="0"/>
                    </a:lnTo>
                    <a:close/>
                  </a:path>
                </a:pathLst>
              </a:custGeom>
              <a:solidFill>
                <a:srgbClr val="FF0000">
                  <a:alpha val="5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500" dirty="0"/>
              </a:p>
            </p:txBody>
          </p:sp>
          <p:sp>
            <p:nvSpPr>
              <p:cNvPr id="46" name="正方形/長方形 45">
                <a:extLst>
                  <a:ext uri="{FF2B5EF4-FFF2-40B4-BE49-F238E27FC236}">
                    <a16:creationId xmlns:a16="http://schemas.microsoft.com/office/drawing/2014/main" id="{8CB848A0-FD54-68D9-D56A-EAC429743283}"/>
                  </a:ext>
                </a:extLst>
              </p:cNvPr>
              <p:cNvSpPr/>
              <p:nvPr/>
            </p:nvSpPr>
            <p:spPr>
              <a:xfrm>
                <a:off x="4386932" y="3636075"/>
                <a:ext cx="802438" cy="263068"/>
              </a:xfrm>
              <a:prstGeom prst="rect">
                <a:avLst/>
              </a:prstGeom>
              <a:solidFill>
                <a:schemeClr val="bg1"/>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rPr>
                  <a:t>閉眼片脚立位</a:t>
                </a:r>
                <a:br>
                  <a:rPr kumimoji="1" lang="en-US" altLang="ja-JP" sz="1100" b="1" dirty="0">
                    <a:solidFill>
                      <a:schemeClr val="accent6">
                        <a:lumMod val="75000"/>
                      </a:schemeClr>
                    </a:solidFill>
                    <a:latin typeface="Meiryo UI" panose="020B0604030504040204" pitchFamily="50" charset="-128"/>
                    <a:ea typeface="Meiryo UI" panose="020B0604030504040204" pitchFamily="50" charset="-128"/>
                  </a:rPr>
                </a:br>
                <a:r>
                  <a:rPr kumimoji="1" lang="ja-JP" altLang="en-US" sz="800" b="1" dirty="0">
                    <a:solidFill>
                      <a:schemeClr val="accent6">
                        <a:lumMod val="75000"/>
                      </a:schemeClr>
                    </a:solidFill>
                    <a:latin typeface="Meiryo UI" panose="020B0604030504040204" pitchFamily="50" charset="-128"/>
                    <a:ea typeface="Meiryo UI" panose="020B0604030504040204" pitchFamily="50" charset="-128"/>
                  </a:rPr>
                  <a:t>（５秒以下）</a:t>
                </a:r>
                <a:endParaRPr kumimoji="1" lang="ja-JP" altLang="en-US" sz="700" b="1" dirty="0">
                  <a:solidFill>
                    <a:schemeClr val="accent6">
                      <a:lumMod val="75000"/>
                    </a:schemeClr>
                  </a:solidFill>
                  <a:latin typeface="Meiryo UI" panose="020B0604030504040204" pitchFamily="50" charset="-128"/>
                  <a:ea typeface="Meiryo UI" panose="020B0604030504040204" pitchFamily="50" charset="-128"/>
                </a:endParaRPr>
              </a:p>
            </p:txBody>
          </p:sp>
        </p:grpSp>
        <p:cxnSp>
          <p:nvCxnSpPr>
            <p:cNvPr id="43" name="直線コネクタ 42">
              <a:extLst>
                <a:ext uri="{FF2B5EF4-FFF2-40B4-BE49-F238E27FC236}">
                  <a16:creationId xmlns:a16="http://schemas.microsoft.com/office/drawing/2014/main" id="{E869A0F0-7AFC-AC2E-A365-5F4627D96451}"/>
                </a:ext>
              </a:extLst>
            </p:cNvPr>
            <p:cNvCxnSpPr>
              <a:cxnSpLocks/>
            </p:cNvCxnSpPr>
            <p:nvPr/>
          </p:nvCxnSpPr>
          <p:spPr>
            <a:xfrm>
              <a:off x="4285280" y="3691335"/>
              <a:ext cx="822" cy="30671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36C02204-D3D8-5F72-F656-16F4140EEEF3}"/>
              </a:ext>
            </a:extLst>
          </p:cNvPr>
          <p:cNvSpPr txBox="1"/>
          <p:nvPr/>
        </p:nvSpPr>
        <p:spPr>
          <a:xfrm>
            <a:off x="5775775" y="8357200"/>
            <a:ext cx="1667217" cy="307777"/>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b="1" dirty="0">
                <a:solidFill>
                  <a:prstClr val="black"/>
                </a:solidFill>
                <a:latin typeface="Meiryo UI" panose="020B0604030504040204" pitchFamily="50" charset="-128"/>
                <a:ea typeface="Meiryo UI" panose="020B0604030504040204" pitchFamily="50" charset="-128"/>
              </a:rPr>
              <a:t>効果</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object 2">
            <a:extLst>
              <a:ext uri="{FF2B5EF4-FFF2-40B4-BE49-F238E27FC236}">
                <a16:creationId xmlns:a16="http://schemas.microsoft.com/office/drawing/2014/main" id="{F050AC9C-C56A-2F27-4687-71F7BDDF838D}"/>
              </a:ext>
            </a:extLst>
          </p:cNvPr>
          <p:cNvSpPr txBox="1"/>
          <p:nvPr/>
        </p:nvSpPr>
        <p:spPr>
          <a:xfrm>
            <a:off x="235458" y="941690"/>
            <a:ext cx="11867784" cy="501548"/>
          </a:xfrm>
          <a:prstGeom prst="rect">
            <a:avLst/>
          </a:prstGeom>
          <a:ln w="28575">
            <a:solidFill>
              <a:srgbClr val="D9D9D9"/>
            </a:solidFill>
          </a:ln>
        </p:spPr>
        <p:txBody>
          <a:bodyPr vert="horz" wrap="square" lIns="0" tIns="27305"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当社の労働災害は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年を境に増加に転向しました。中でも転倒災害は小売業全体で増加傾向となり、当社でも同じように増加傾向となりました。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そこで、（公社）日本</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理学療法士協会様、イオン㈱と連携・監修して頂き、小売業の働き方や就業環境、働いている人の特徴を計測した上で改善に取り組みました。</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object 50">
            <a:extLst>
              <a:ext uri="{FF2B5EF4-FFF2-40B4-BE49-F238E27FC236}">
                <a16:creationId xmlns:a16="http://schemas.microsoft.com/office/drawing/2014/main" id="{DDF81AF9-58E1-F79D-CFAD-FAD60D5D51B8}"/>
              </a:ext>
            </a:extLst>
          </p:cNvPr>
          <p:cNvSpPr txBox="1"/>
          <p:nvPr/>
        </p:nvSpPr>
        <p:spPr>
          <a:xfrm>
            <a:off x="234695" y="687925"/>
            <a:ext cx="2327275" cy="246221"/>
          </a:xfrm>
          <a:prstGeom prst="rect">
            <a:avLst/>
          </a:prstGeom>
          <a:solidFill>
            <a:srgbClr val="BEBEBE"/>
          </a:solidFill>
        </p:spPr>
        <p:txBody>
          <a:bodyPr vert="horz" wrap="square" lIns="0" tIns="30480" rIns="0" bIns="0" rtlCol="0">
            <a:spAutoFit/>
          </a:bodyPr>
          <a:lstStyle/>
          <a:p>
            <a:pPr marL="148590">
              <a:lnSpc>
                <a:spcPct val="100000"/>
              </a:lnSpc>
              <a:spcBef>
                <a:spcPts val="240"/>
              </a:spcBef>
            </a:pPr>
            <a:r>
              <a:rPr sz="1400" b="1" spc="-25" dirty="0">
                <a:solidFill>
                  <a:srgbClr val="FFFFFF"/>
                </a:solidFill>
                <a:latin typeface="Meiryo UI" panose="020B0604030504040204" pitchFamily="50" charset="-128"/>
                <a:ea typeface="Meiryo UI" panose="020B0604030504040204" pitchFamily="50" charset="-128"/>
                <a:cs typeface="游ゴシック"/>
              </a:rPr>
              <a:t>背景（課題・ニーズ</a:t>
            </a:r>
            <a:r>
              <a:rPr sz="1400" b="1" spc="-50" dirty="0">
                <a:solidFill>
                  <a:srgbClr val="FFFFFF"/>
                </a:solidFill>
                <a:latin typeface="Meiryo UI" panose="020B0604030504040204" pitchFamily="50" charset="-128"/>
                <a:ea typeface="Meiryo UI" panose="020B0604030504040204" pitchFamily="50" charset="-128"/>
                <a:cs typeface="游ゴシック"/>
              </a:rPr>
              <a:t>）</a:t>
            </a:r>
            <a:endParaRPr sz="1400" dirty="0">
              <a:latin typeface="Meiryo UI" panose="020B0604030504040204" pitchFamily="50" charset="-128"/>
              <a:ea typeface="Meiryo UI" panose="020B0604030504040204" pitchFamily="50" charset="-128"/>
              <a:cs typeface="游ゴシック"/>
            </a:endParaRPr>
          </a:p>
        </p:txBody>
      </p:sp>
      <p:sp>
        <p:nvSpPr>
          <p:cNvPr id="61" name="object 51">
            <a:extLst>
              <a:ext uri="{FF2B5EF4-FFF2-40B4-BE49-F238E27FC236}">
                <a16:creationId xmlns:a16="http://schemas.microsoft.com/office/drawing/2014/main" id="{F306584A-C6E5-EA17-60CF-1E5388E68B50}"/>
              </a:ext>
            </a:extLst>
          </p:cNvPr>
          <p:cNvSpPr txBox="1"/>
          <p:nvPr/>
        </p:nvSpPr>
        <p:spPr>
          <a:xfrm>
            <a:off x="203454" y="1550703"/>
            <a:ext cx="3118485" cy="276358"/>
          </a:xfrm>
          <a:prstGeom prst="rect">
            <a:avLst/>
          </a:prstGeom>
          <a:solidFill>
            <a:srgbClr val="BEBEBE"/>
          </a:solidFill>
        </p:spPr>
        <p:txBody>
          <a:bodyPr vert="horz" wrap="square" lIns="0" tIns="29845" rIns="0" bIns="0" rtlCol="0">
            <a:spAutoFit/>
          </a:bodyPr>
          <a:lstStyle/>
          <a:p>
            <a:pPr marL="240665">
              <a:lnSpc>
                <a:spcPct val="100000"/>
              </a:lnSpc>
              <a:spcBef>
                <a:spcPts val="235"/>
              </a:spcBef>
            </a:pPr>
            <a:r>
              <a:rPr sz="1600" b="1" spc="-30" dirty="0">
                <a:solidFill>
                  <a:srgbClr val="FFFFFF"/>
                </a:solidFill>
                <a:latin typeface="Meiryo UI" panose="020B0604030504040204" pitchFamily="50" charset="-128"/>
                <a:ea typeface="Meiryo UI" panose="020B0604030504040204" pitchFamily="50" charset="-128"/>
                <a:cs typeface="游ゴシック"/>
              </a:rPr>
              <a:t>取り組んだプロジェクト内容</a:t>
            </a:r>
            <a:endParaRPr sz="1600">
              <a:latin typeface="Meiryo UI" panose="020B0604030504040204" pitchFamily="50" charset="-128"/>
              <a:ea typeface="Meiryo UI" panose="020B0604030504040204" pitchFamily="50" charset="-128"/>
              <a:cs typeface="游ゴシック"/>
            </a:endParaRPr>
          </a:p>
        </p:txBody>
      </p:sp>
      <p:pic>
        <p:nvPicPr>
          <p:cNvPr id="66" name="図 65">
            <a:extLst>
              <a:ext uri="{FF2B5EF4-FFF2-40B4-BE49-F238E27FC236}">
                <a16:creationId xmlns:a16="http://schemas.microsoft.com/office/drawing/2014/main" id="{52D37F01-8421-D54D-4B36-58D9ECE6BFDD}"/>
              </a:ext>
            </a:extLst>
          </p:cNvPr>
          <p:cNvPicPr>
            <a:picLocks noChangeAspect="1"/>
          </p:cNvPicPr>
          <p:nvPr/>
        </p:nvPicPr>
        <p:blipFill>
          <a:blip r:embed="rId19"/>
          <a:stretch>
            <a:fillRect/>
          </a:stretch>
        </p:blipFill>
        <p:spPr>
          <a:xfrm>
            <a:off x="323769" y="2167744"/>
            <a:ext cx="2051503" cy="2990745"/>
          </a:xfrm>
          <a:prstGeom prst="rect">
            <a:avLst/>
          </a:prstGeom>
        </p:spPr>
      </p:pic>
      <p:sp>
        <p:nvSpPr>
          <p:cNvPr id="17" name="テキスト ボックス 16">
            <a:extLst>
              <a:ext uri="{FF2B5EF4-FFF2-40B4-BE49-F238E27FC236}">
                <a16:creationId xmlns:a16="http://schemas.microsoft.com/office/drawing/2014/main" id="{E55543CE-F340-6173-478D-2ECE01B41C62}"/>
              </a:ext>
            </a:extLst>
          </p:cNvPr>
          <p:cNvSpPr txBox="1"/>
          <p:nvPr/>
        </p:nvSpPr>
        <p:spPr>
          <a:xfrm>
            <a:off x="527914" y="5058443"/>
            <a:ext cx="2270146" cy="461665"/>
          </a:xfrm>
          <a:prstGeom prst="rect">
            <a:avLst/>
          </a:prstGeom>
          <a:solidFill>
            <a:srgbClr val="377BCD"/>
          </a:solidFill>
        </p:spPr>
        <p:txBody>
          <a:bodyPr wrap="square"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年齢を重ねる程、</a:t>
            </a:r>
            <a:r>
              <a:rPr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「転倒＋ケガ」</a:t>
            </a:r>
            <a:r>
              <a:rPr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の</a:t>
            </a:r>
            <a:endParaRPr lang="en-US" altLang="ja-JP"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リスクは増えていることが分かる</a:t>
            </a:r>
            <a:endParaRPr kumimoji="1" lang="en-US" altLang="ja-JP"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8" name="object 58">
            <a:extLst>
              <a:ext uri="{FF2B5EF4-FFF2-40B4-BE49-F238E27FC236}">
                <a16:creationId xmlns:a16="http://schemas.microsoft.com/office/drawing/2014/main" id="{59B46273-FE5E-F014-4A21-DFF26E247BF0}"/>
              </a:ext>
            </a:extLst>
          </p:cNvPr>
          <p:cNvSpPr/>
          <p:nvPr/>
        </p:nvSpPr>
        <p:spPr>
          <a:xfrm>
            <a:off x="210906" y="5724776"/>
            <a:ext cx="11892336" cy="1054006"/>
          </a:xfrm>
          <a:custGeom>
            <a:avLst/>
            <a:gdLst/>
            <a:ahLst/>
            <a:cxnLst/>
            <a:rect l="l" t="t" r="r" b="b"/>
            <a:pathLst>
              <a:path w="7307580" h="737870">
                <a:moveTo>
                  <a:pt x="0" y="737616"/>
                </a:moveTo>
                <a:lnTo>
                  <a:pt x="7307580" y="737616"/>
                </a:lnTo>
                <a:lnTo>
                  <a:pt x="7307580" y="0"/>
                </a:lnTo>
                <a:lnTo>
                  <a:pt x="0" y="0"/>
                </a:lnTo>
                <a:lnTo>
                  <a:pt x="0" y="737616"/>
                </a:lnTo>
                <a:close/>
              </a:path>
            </a:pathLst>
          </a:custGeom>
          <a:ln w="28575">
            <a:solidFill>
              <a:srgbClr val="D9D9D9"/>
            </a:solidFill>
          </a:ln>
        </p:spPr>
        <p:txBody>
          <a:bodyPr wrap="square" lIns="0" tIns="0" rIns="0" bIns="0" rtlCol="0"/>
          <a:lstStyle/>
          <a:p>
            <a:endParaRPr/>
          </a:p>
        </p:txBody>
      </p:sp>
      <p:sp>
        <p:nvSpPr>
          <p:cNvPr id="67" name="object 57">
            <a:extLst>
              <a:ext uri="{FF2B5EF4-FFF2-40B4-BE49-F238E27FC236}">
                <a16:creationId xmlns:a16="http://schemas.microsoft.com/office/drawing/2014/main" id="{A1ECB048-5708-D36C-9E76-20ECE5AA6683}"/>
              </a:ext>
            </a:extLst>
          </p:cNvPr>
          <p:cNvSpPr txBox="1"/>
          <p:nvPr/>
        </p:nvSpPr>
        <p:spPr>
          <a:xfrm>
            <a:off x="203454" y="5669053"/>
            <a:ext cx="2284730" cy="276999"/>
          </a:xfrm>
          <a:prstGeom prst="rect">
            <a:avLst/>
          </a:prstGeom>
          <a:solidFill>
            <a:srgbClr val="BEBEBE"/>
          </a:solidFill>
        </p:spPr>
        <p:txBody>
          <a:bodyPr vert="horz" wrap="square" lIns="0" tIns="30480" rIns="0" bIns="0" rtlCol="0">
            <a:spAutoFit/>
          </a:bodyPr>
          <a:lstStyle/>
          <a:p>
            <a:pPr marL="331470">
              <a:lnSpc>
                <a:spcPct val="100000"/>
              </a:lnSpc>
              <a:spcBef>
                <a:spcPts val="240"/>
              </a:spcBef>
            </a:pPr>
            <a:r>
              <a:rPr sz="1600" b="1" spc="-30" dirty="0">
                <a:solidFill>
                  <a:srgbClr val="FFFFFF"/>
                </a:solidFill>
                <a:latin typeface="Meiryo UI" panose="020B0604030504040204" pitchFamily="50" charset="-128"/>
                <a:ea typeface="Meiryo UI" panose="020B0604030504040204" pitchFamily="50" charset="-128"/>
                <a:cs typeface="游ゴシック"/>
              </a:rPr>
              <a:t>やってみての効果</a:t>
            </a:r>
            <a:endParaRPr sz="1600" dirty="0">
              <a:latin typeface="Meiryo UI" panose="020B0604030504040204" pitchFamily="50" charset="-128"/>
              <a:ea typeface="Meiryo UI" panose="020B0604030504040204" pitchFamily="50" charset="-128"/>
              <a:cs typeface="游ゴシック"/>
            </a:endParaRPr>
          </a:p>
        </p:txBody>
      </p:sp>
      <p:sp>
        <p:nvSpPr>
          <p:cNvPr id="31" name="四角形: 角を丸くする 30">
            <a:extLst>
              <a:ext uri="{FF2B5EF4-FFF2-40B4-BE49-F238E27FC236}">
                <a16:creationId xmlns:a16="http://schemas.microsoft.com/office/drawing/2014/main" id="{10A6E974-3731-9808-A41F-E960F0B592FB}"/>
              </a:ext>
            </a:extLst>
          </p:cNvPr>
          <p:cNvSpPr/>
          <p:nvPr/>
        </p:nvSpPr>
        <p:spPr>
          <a:xfrm>
            <a:off x="8048570" y="6123050"/>
            <a:ext cx="3207089" cy="246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一緒にやろうとコミュニケーションの場に！</a:t>
            </a:r>
          </a:p>
        </p:txBody>
      </p:sp>
      <p:sp>
        <p:nvSpPr>
          <p:cNvPr id="32" name="四角形: 角を丸くする 31">
            <a:extLst>
              <a:ext uri="{FF2B5EF4-FFF2-40B4-BE49-F238E27FC236}">
                <a16:creationId xmlns:a16="http://schemas.microsoft.com/office/drawing/2014/main" id="{1808FF7B-5E37-B909-087D-47BEB0C37320}"/>
              </a:ext>
            </a:extLst>
          </p:cNvPr>
          <p:cNvSpPr/>
          <p:nvPr/>
        </p:nvSpPr>
        <p:spPr>
          <a:xfrm>
            <a:off x="8048570" y="6440047"/>
            <a:ext cx="3207089" cy="246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より笑顔で売り場へ！</a:t>
            </a:r>
          </a:p>
        </p:txBody>
      </p:sp>
    </p:spTree>
    <p:extLst>
      <p:ext uri="{BB962C8B-B14F-4D97-AF65-F5344CB8AC3E}">
        <p14:creationId xmlns:p14="http://schemas.microsoft.com/office/powerpoint/2010/main" val="5511698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CE504FE5E037B419A4B124163A6D8E1" ma:contentTypeVersion="16" ma:contentTypeDescription="新しいドキュメントを作成します。" ma:contentTypeScope="" ma:versionID="0b1071a69b6882a952b2492ae8a05d5a">
  <xsd:schema xmlns:xsd="http://www.w3.org/2001/XMLSchema" xmlns:xs="http://www.w3.org/2001/XMLSchema" xmlns:p="http://schemas.microsoft.com/office/2006/metadata/properties" xmlns:ns2="ecec9607-f7d3-43ea-b606-24376dd12522" xmlns:ns3="75985ec1-f629-4db1-8123-df20875fe90b" targetNamespace="http://schemas.microsoft.com/office/2006/metadata/properties" ma:root="true" ma:fieldsID="dbe1528ae45b2af494149d3c41326f0b" ns2:_="" ns3:_="">
    <xsd:import namespace="ecec9607-f7d3-43ea-b606-24376dd12522"/>
    <xsd:import namespace="75985ec1-f629-4db1-8123-df20875fe9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c9607-f7d3-43ea-b606-24376dd12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6ebeabc6-1c0c-4751-aeab-3e30fad09a76"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985ec1-f629-4db1-8123-df20875fe90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696ec100-99ae-418a-a85d-a5978c2d895f}" ma:internalName="TaxCatchAll" ma:showField="CatchAllData" ma:web="75985ec1-f629-4db1-8123-df20875fe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ec9607-f7d3-43ea-b606-24376dd12522">
      <Terms xmlns="http://schemas.microsoft.com/office/infopath/2007/PartnerControls"/>
    </lcf76f155ced4ddcb4097134ff3c332f>
    <TaxCatchAll xmlns="75985ec1-f629-4db1-8123-df20875fe90b" xsi:nil="true"/>
  </documentManagement>
</p:properties>
</file>

<file path=customXml/itemProps1.xml><?xml version="1.0" encoding="utf-8"?>
<ds:datastoreItem xmlns:ds="http://schemas.openxmlformats.org/officeDocument/2006/customXml" ds:itemID="{62C7818F-2B99-4B44-AD68-B40FD69CF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c9607-f7d3-43ea-b606-24376dd12522"/>
    <ds:schemaRef ds:uri="75985ec1-f629-4db1-8123-df20875fe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BF4037-D569-493D-AEA5-1F192B1184A6}">
  <ds:schemaRefs>
    <ds:schemaRef ds:uri="http://schemas.microsoft.com/sharepoint/v3/contenttype/forms"/>
  </ds:schemaRefs>
</ds:datastoreItem>
</file>

<file path=customXml/itemProps3.xml><?xml version="1.0" encoding="utf-8"?>
<ds:datastoreItem xmlns:ds="http://schemas.openxmlformats.org/officeDocument/2006/customXml" ds:itemID="{F1B71223-7FF6-44E0-90F6-EC38D22E3FA4}">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ecec9607-f7d3-43ea-b606-24376dd12522"/>
    <ds:schemaRef ds:uri="http://schemas.microsoft.com/office/infopath/2007/PartnerControls"/>
    <ds:schemaRef ds:uri="75985ec1-f629-4db1-8123-df20875fe90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350</TotalTime>
  <Words>1071</Words>
  <Application>Microsoft Office PowerPoint</Application>
  <PresentationFormat>ワイド画面</PresentationFormat>
  <Paragraphs>110</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BIZ UDPゴシック</vt:lpstr>
      <vt:lpstr>HGS創英角ﾎﾟｯﾌﾟ体</vt:lpstr>
      <vt:lpstr>Meiryo UI</vt:lpstr>
      <vt:lpstr>游ゴシック</vt:lpstr>
      <vt:lpstr>游ゴシック Light</vt:lpstr>
      <vt:lpstr>Arial</vt:lpstr>
      <vt:lpstr>Segoe UI</vt:lpstr>
      <vt:lpstr>Office テーマ</vt:lpstr>
      <vt:lpstr>PowerPoint プレゼンテーション</vt:lpstr>
      <vt:lpstr>安 全 な 介 護 の 職 場 づ く り</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澤田 京樹(sawata-atsuki)</dc:creator>
  <cp:lastModifiedBy>momoko tanego</cp:lastModifiedBy>
  <cp:revision>22</cp:revision>
  <dcterms:modified xsi:type="dcterms:W3CDTF">2024-08-15T06:04:31Z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0x0101001CE504FE5E037B419A4B124163A6D8E1</vt:lpwstr>
  </property>
  <property fmtid="{D5CDD505-2E9C-101B-9397-08002B2CF9AE}" pid="3" name="MediaServiceImageTags">
    <vt:lpwstr/>
  </property>
</Properties>
</file>